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2" r:id="rId1"/>
    <p:sldMasterId id="2147483763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74" r:id="rId12"/>
    <p:sldId id="269" r:id="rId13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31">
          <p15:clr>
            <a:srgbClr val="9AA0A6"/>
          </p15:clr>
        </p15:guide>
        <p15:guide id="2" pos="2922">
          <p15:clr>
            <a:srgbClr val="9AA0A6"/>
          </p15:clr>
        </p15:guide>
        <p15:guide id="3" orient="horz" pos="108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lrich Scharf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4"/>
    <p:restoredTop sz="93412"/>
  </p:normalViewPr>
  <p:slideViewPr>
    <p:cSldViewPr snapToGrid="0">
      <p:cViewPr varScale="1">
        <p:scale>
          <a:sx n="176" d="100"/>
          <a:sy n="176" d="100"/>
        </p:scale>
        <p:origin x="200" y="728"/>
      </p:cViewPr>
      <p:guideLst>
        <p:guide orient="horz" pos="2431"/>
        <p:guide pos="2922"/>
        <p:guide orient="horz" pos="1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ae33becb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ae33becb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cb2761cb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cb2761cbe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b5e075b3b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b5e075b3b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c963008a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c963008a6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c96a8ef2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c96a8ef2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df16a2a8a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df16a2a8a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dbfb32358a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dbfb32358a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df16a2a8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df16a2a8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df16a2a8a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df16a2a8a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df16a2a8a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df16a2a8a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df16a2a8a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df16a2a8a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-main-blobs">
  <p:cSld name="CUSTOM_5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9048" y="3333298"/>
            <a:ext cx="2779257" cy="6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574" y="-751125"/>
            <a:ext cx="3965353" cy="392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077" y="256725"/>
            <a:ext cx="2734652" cy="270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49577" y="3323787"/>
            <a:ext cx="2779252" cy="26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539475" y="4020268"/>
            <a:ext cx="3595200" cy="41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7" name="Google Shape;17;p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000" y="3017350"/>
            <a:ext cx="1964373" cy="18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800" y="-257975"/>
            <a:ext cx="3014222" cy="315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3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-statement-longLeft">
  <p:cSld name="CUSTOM_7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36486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3" name="Google Shape;93;p1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4" name="Google Shape;94;p11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861" y="3021925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602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050" y="4104750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-device-iconsRight">
  <p:cSld name="CUSTOM_32_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4" name="Google Shape;1014;p10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0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16" name="Google Shape;1016;p10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7" name="Google Shape;1017;p104"/>
          <p:cNvSpPr txBox="1">
            <a:spLocks noGrp="1"/>
          </p:cNvSpPr>
          <p:nvPr>
            <p:ph type="title"/>
          </p:nvPr>
        </p:nvSpPr>
        <p:spPr>
          <a:xfrm>
            <a:off x="4890058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04"/>
          <p:cNvSpPr txBox="1">
            <a:spLocks noGrp="1"/>
          </p:cNvSpPr>
          <p:nvPr>
            <p:ph type="subTitle" idx="2"/>
          </p:nvPr>
        </p:nvSpPr>
        <p:spPr>
          <a:xfrm>
            <a:off x="5528233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04"/>
          <p:cNvSpPr txBox="1">
            <a:spLocks noGrp="1"/>
          </p:cNvSpPr>
          <p:nvPr>
            <p:ph type="subTitle" idx="3"/>
          </p:nvPr>
        </p:nvSpPr>
        <p:spPr>
          <a:xfrm>
            <a:off x="5528233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04"/>
          <p:cNvSpPr txBox="1">
            <a:spLocks noGrp="1"/>
          </p:cNvSpPr>
          <p:nvPr>
            <p:ph type="subTitle" idx="4"/>
          </p:nvPr>
        </p:nvSpPr>
        <p:spPr>
          <a:xfrm>
            <a:off x="5528233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04"/>
          <p:cNvSpPr txBox="1">
            <a:spLocks noGrp="1"/>
          </p:cNvSpPr>
          <p:nvPr>
            <p:ph type="subTitle" idx="5"/>
          </p:nvPr>
        </p:nvSpPr>
        <p:spPr>
          <a:xfrm>
            <a:off x="4890058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2" name="Google Shape;1022;p104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4558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04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0988" y="-729528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04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25650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-titleSubtitleCentered">
  <p:cSld name="CUSTOM_33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0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7" name="Google Shape;1027;p105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0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29" name="Google Shape;1029;p10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0" name="Google Shape;1030;p105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05"/>
          <p:cNvSpPr txBox="1">
            <a:spLocks noGrp="1"/>
          </p:cNvSpPr>
          <p:nvPr>
            <p:ph type="subTitle" idx="2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-duoZebra1">
  <p:cSld name="CUSTOM_34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6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0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5" name="Google Shape;1035;p106"/>
          <p:cNvSpPr txBox="1">
            <a:spLocks noGrp="1"/>
          </p:cNvSpPr>
          <p:nvPr>
            <p:ph type="title"/>
          </p:nvPr>
        </p:nvSpPr>
        <p:spPr>
          <a:xfrm>
            <a:off x="570025" y="578350"/>
            <a:ext cx="34233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06"/>
          <p:cNvSpPr txBox="1">
            <a:spLocks noGrp="1"/>
          </p:cNvSpPr>
          <p:nvPr>
            <p:ph type="subTitle" idx="1"/>
          </p:nvPr>
        </p:nvSpPr>
        <p:spPr>
          <a:xfrm>
            <a:off x="570025" y="903800"/>
            <a:ext cx="3423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06"/>
          <p:cNvSpPr txBox="1">
            <a:spLocks noGrp="1"/>
          </p:cNvSpPr>
          <p:nvPr>
            <p:ph type="title" idx="2"/>
          </p:nvPr>
        </p:nvSpPr>
        <p:spPr>
          <a:xfrm>
            <a:off x="5297173" y="578350"/>
            <a:ext cx="31311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06"/>
          <p:cNvSpPr txBox="1">
            <a:spLocks noGrp="1"/>
          </p:cNvSpPr>
          <p:nvPr>
            <p:ph type="subTitle" idx="3"/>
          </p:nvPr>
        </p:nvSpPr>
        <p:spPr>
          <a:xfrm>
            <a:off x="5297173" y="903800"/>
            <a:ext cx="313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06" title="SkillLab - Title of presentation"/>
          <p:cNvSpPr txBox="1">
            <a:spLocks noGrp="1"/>
          </p:cNvSpPr>
          <p:nvPr>
            <p:ph type="subTitle" idx="4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0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41" name="Google Shape;1041;p10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-duoZebra2">
  <p:cSld name="CUSTOM_34_1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7"/>
          <p:cNvSpPr/>
          <p:nvPr/>
        </p:nvSpPr>
        <p:spPr>
          <a:xfrm>
            <a:off x="458107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0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5" name="Google Shape;1045;p107"/>
          <p:cNvSpPr txBox="1">
            <a:spLocks noGrp="1"/>
          </p:cNvSpPr>
          <p:nvPr>
            <p:ph type="title"/>
          </p:nvPr>
        </p:nvSpPr>
        <p:spPr>
          <a:xfrm>
            <a:off x="570025" y="578350"/>
            <a:ext cx="34233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07"/>
          <p:cNvSpPr txBox="1">
            <a:spLocks noGrp="1"/>
          </p:cNvSpPr>
          <p:nvPr>
            <p:ph type="subTitle" idx="1"/>
          </p:nvPr>
        </p:nvSpPr>
        <p:spPr>
          <a:xfrm>
            <a:off x="570025" y="903800"/>
            <a:ext cx="3423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107"/>
          <p:cNvSpPr txBox="1">
            <a:spLocks noGrp="1"/>
          </p:cNvSpPr>
          <p:nvPr>
            <p:ph type="title" idx="2"/>
          </p:nvPr>
        </p:nvSpPr>
        <p:spPr>
          <a:xfrm>
            <a:off x="5297173" y="578350"/>
            <a:ext cx="31311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07"/>
          <p:cNvSpPr txBox="1">
            <a:spLocks noGrp="1"/>
          </p:cNvSpPr>
          <p:nvPr>
            <p:ph type="subTitle" idx="3"/>
          </p:nvPr>
        </p:nvSpPr>
        <p:spPr>
          <a:xfrm>
            <a:off x="5297173" y="903800"/>
            <a:ext cx="313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07" title="SkillLab - Title of presentation"/>
          <p:cNvSpPr txBox="1">
            <a:spLocks noGrp="1"/>
          </p:cNvSpPr>
          <p:nvPr>
            <p:ph type="subTitle" idx="4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0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51" name="Google Shape;1051;p10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-highlightRight">
  <p:cSld name="CUSTOM_35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4" name="Google Shape;1054;p108"/>
          <p:cNvSpPr txBox="1">
            <a:spLocks noGrp="1"/>
          </p:cNvSpPr>
          <p:nvPr>
            <p:ph type="subTitle" idx="1"/>
          </p:nvPr>
        </p:nvSpPr>
        <p:spPr>
          <a:xfrm>
            <a:off x="5910475" y="3454400"/>
            <a:ext cx="26463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-uneven-trio1">
  <p:cSld name="CUSTOM_36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0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7" name="Google Shape;1057;p109"/>
          <p:cNvSpPr txBox="1">
            <a:spLocks noGrp="1"/>
          </p:cNvSpPr>
          <p:nvPr>
            <p:ph type="title"/>
          </p:nvPr>
        </p:nvSpPr>
        <p:spPr>
          <a:xfrm>
            <a:off x="4893925" y="842100"/>
            <a:ext cx="37995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09"/>
          <p:cNvSpPr txBox="1">
            <a:spLocks noGrp="1"/>
          </p:cNvSpPr>
          <p:nvPr>
            <p:ph type="subTitle" idx="1"/>
          </p:nvPr>
        </p:nvSpPr>
        <p:spPr>
          <a:xfrm>
            <a:off x="4893925" y="1185000"/>
            <a:ext cx="37995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09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0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61" name="Google Shape;1061;p10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2" name="Google Shape;1062;p109"/>
          <p:cNvSpPr/>
          <p:nvPr/>
        </p:nvSpPr>
        <p:spPr>
          <a:xfrm>
            <a:off x="-22050" y="0"/>
            <a:ext cx="2292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09"/>
          <p:cNvSpPr/>
          <p:nvPr/>
        </p:nvSpPr>
        <p:spPr>
          <a:xfrm>
            <a:off x="2270550" y="0"/>
            <a:ext cx="2292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4" name="Google Shape;1064;p10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550" y="0"/>
            <a:ext cx="22926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09"/>
          <p:cNvSpPr txBox="1">
            <a:spLocks noGrp="1"/>
          </p:cNvSpPr>
          <p:nvPr>
            <p:ph type="subTitle" idx="3"/>
          </p:nvPr>
        </p:nvSpPr>
        <p:spPr>
          <a:xfrm>
            <a:off x="171600" y="1299623"/>
            <a:ext cx="19053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ource Sans Pro"/>
              <a:buNone/>
              <a:defRPr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66" name="Google Shape;1066;p109"/>
          <p:cNvSpPr txBox="1">
            <a:spLocks noGrp="1"/>
          </p:cNvSpPr>
          <p:nvPr>
            <p:ph type="subTitle" idx="4"/>
          </p:nvPr>
        </p:nvSpPr>
        <p:spPr>
          <a:xfrm>
            <a:off x="171600" y="2667298"/>
            <a:ext cx="19053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ource Sans Pro"/>
              <a:buNone/>
              <a:defRPr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67" name="Google Shape;1067;p109"/>
          <p:cNvSpPr txBox="1">
            <a:spLocks noGrp="1"/>
          </p:cNvSpPr>
          <p:nvPr>
            <p:ph type="subTitle" idx="5"/>
          </p:nvPr>
        </p:nvSpPr>
        <p:spPr>
          <a:xfrm>
            <a:off x="171600" y="4206598"/>
            <a:ext cx="19053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ource Sans Pro"/>
              <a:buNone/>
              <a:defRPr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-uneven-trio2">
  <p:cSld name="CUSTOM_36_1">
    <p:bg>
      <p:bgPr>
        <a:solidFill>
          <a:schemeClr val="dk1"/>
        </a:solidFill>
        <a:effectLst/>
      </p:bgPr>
    </p:bg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1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0" name="Google Shape;1070;p110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1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72" name="Google Shape;1072;p11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73" name="Google Shape;1073;p11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700" y="0"/>
            <a:ext cx="22926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10"/>
          <p:cNvSpPr txBox="1">
            <a:spLocks noGrp="1"/>
          </p:cNvSpPr>
          <p:nvPr>
            <p:ph type="subTitle" idx="2"/>
          </p:nvPr>
        </p:nvSpPr>
        <p:spPr>
          <a:xfrm>
            <a:off x="901875" y="679722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10"/>
          <p:cNvSpPr txBox="1">
            <a:spLocks noGrp="1"/>
          </p:cNvSpPr>
          <p:nvPr>
            <p:ph type="subTitle" idx="3"/>
          </p:nvPr>
        </p:nvSpPr>
        <p:spPr>
          <a:xfrm>
            <a:off x="901875" y="2180559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10"/>
          <p:cNvSpPr txBox="1">
            <a:spLocks noGrp="1"/>
          </p:cNvSpPr>
          <p:nvPr>
            <p:ph type="subTitle" idx="4"/>
          </p:nvPr>
        </p:nvSpPr>
        <p:spPr>
          <a:xfrm>
            <a:off x="901875" y="3681397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10"/>
          <p:cNvSpPr txBox="1">
            <a:spLocks noGrp="1"/>
          </p:cNvSpPr>
          <p:nvPr>
            <p:ph type="subTitle" idx="5"/>
          </p:nvPr>
        </p:nvSpPr>
        <p:spPr>
          <a:xfrm>
            <a:off x="6489300" y="679722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110"/>
          <p:cNvSpPr txBox="1">
            <a:spLocks noGrp="1"/>
          </p:cNvSpPr>
          <p:nvPr>
            <p:ph type="subTitle" idx="6"/>
          </p:nvPr>
        </p:nvSpPr>
        <p:spPr>
          <a:xfrm>
            <a:off x="6489300" y="2180559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10"/>
          <p:cNvSpPr txBox="1">
            <a:spLocks noGrp="1"/>
          </p:cNvSpPr>
          <p:nvPr>
            <p:ph type="subTitle" idx="7"/>
          </p:nvPr>
        </p:nvSpPr>
        <p:spPr>
          <a:xfrm>
            <a:off x="6489300" y="3681397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-uneven-trio2 1">
  <p:cSld name="CUSTOM_36_1_1">
    <p:bg>
      <p:bgPr>
        <a:solidFill>
          <a:schemeClr val="accent6"/>
        </a:solid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1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2" name="Google Shape;1082;p11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1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84" name="Google Shape;1084;p11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5" name="Google Shape;1085;p111"/>
          <p:cNvSpPr txBox="1">
            <a:spLocks noGrp="1"/>
          </p:cNvSpPr>
          <p:nvPr>
            <p:ph type="title"/>
          </p:nvPr>
        </p:nvSpPr>
        <p:spPr>
          <a:xfrm>
            <a:off x="530097" y="842100"/>
            <a:ext cx="254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11"/>
          <p:cNvSpPr txBox="1">
            <a:spLocks noGrp="1"/>
          </p:cNvSpPr>
          <p:nvPr>
            <p:ph type="subTitle" idx="2"/>
          </p:nvPr>
        </p:nvSpPr>
        <p:spPr>
          <a:xfrm>
            <a:off x="530100" y="1185000"/>
            <a:ext cx="2549400" cy="30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11"/>
          <p:cNvSpPr txBox="1">
            <a:spLocks noGrp="1"/>
          </p:cNvSpPr>
          <p:nvPr>
            <p:ph type="subTitle" idx="3"/>
          </p:nvPr>
        </p:nvSpPr>
        <p:spPr>
          <a:xfrm>
            <a:off x="6064525" y="1185000"/>
            <a:ext cx="2549400" cy="30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88" name="Google Shape;1088;p11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201" y="-7650"/>
            <a:ext cx="2292001" cy="257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1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201" y="2571750"/>
            <a:ext cx="2291996" cy="25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37">
    <p:bg>
      <p:bgPr>
        <a:solidFill>
          <a:schemeClr val="lt2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1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2" name="Google Shape;1092;p11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1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94" name="Google Shape;1094;p11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5" name="Google Shape;1095;p112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12"/>
          <p:cNvSpPr txBox="1">
            <a:spLocks noGrp="1"/>
          </p:cNvSpPr>
          <p:nvPr>
            <p:ph type="subTitle" idx="2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7" name="Google Shape;1097;p112"/>
          <p:cNvPicPr preferRelativeResize="0"/>
          <p:nvPr/>
        </p:nvPicPr>
        <p:blipFill>
          <a:blip r:embed="rId2" cstate="hqprint">
            <a:alphaModFix amt="52999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503225" y="17918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12"/>
          <p:cNvPicPr preferRelativeResize="0"/>
          <p:nvPr/>
        </p:nvPicPr>
        <p:blipFill>
          <a:blip r:embed="rId2" cstate="hqprint">
            <a:alphaModFix amt="52999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75" y="17918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12"/>
          <p:cNvPicPr preferRelativeResize="0"/>
          <p:nvPr/>
        </p:nvPicPr>
        <p:blipFill>
          <a:blip r:embed="rId2" cstate="hqprint">
            <a:alphaModFix amt="52999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607650" y="1791840"/>
            <a:ext cx="1928701" cy="190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12"/>
          <p:cNvSpPr txBox="1">
            <a:spLocks noGrp="1"/>
          </p:cNvSpPr>
          <p:nvPr>
            <p:ph type="subTitle" idx="3"/>
          </p:nvPr>
        </p:nvSpPr>
        <p:spPr>
          <a:xfrm>
            <a:off x="3366050" y="3648115"/>
            <a:ext cx="2411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12"/>
          <p:cNvSpPr txBox="1">
            <a:spLocks noGrp="1"/>
          </p:cNvSpPr>
          <p:nvPr>
            <p:ph type="title" idx="4"/>
          </p:nvPr>
        </p:nvSpPr>
        <p:spPr>
          <a:xfrm>
            <a:off x="3366050" y="3507440"/>
            <a:ext cx="24117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12"/>
          <p:cNvSpPr txBox="1">
            <a:spLocks noGrp="1"/>
          </p:cNvSpPr>
          <p:nvPr>
            <p:ph type="subTitle" idx="5"/>
          </p:nvPr>
        </p:nvSpPr>
        <p:spPr>
          <a:xfrm>
            <a:off x="6355175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12"/>
          <p:cNvSpPr txBox="1">
            <a:spLocks noGrp="1"/>
          </p:cNvSpPr>
          <p:nvPr>
            <p:ph type="title" idx="6"/>
          </p:nvPr>
        </p:nvSpPr>
        <p:spPr>
          <a:xfrm>
            <a:off x="6355175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12"/>
          <p:cNvSpPr txBox="1">
            <a:spLocks noGrp="1"/>
          </p:cNvSpPr>
          <p:nvPr>
            <p:ph type="subTitle" idx="7"/>
          </p:nvPr>
        </p:nvSpPr>
        <p:spPr>
          <a:xfrm>
            <a:off x="778925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12"/>
          <p:cNvSpPr txBox="1">
            <a:spLocks noGrp="1"/>
          </p:cNvSpPr>
          <p:nvPr>
            <p:ph type="title" idx="8"/>
          </p:nvPr>
        </p:nvSpPr>
        <p:spPr>
          <a:xfrm>
            <a:off x="778925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37_1">
    <p:bg>
      <p:bgPr>
        <a:solidFill>
          <a:schemeClr val="dk1"/>
        </a:solidFill>
        <a:effectLst/>
      </p:bgPr>
    </p:bg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13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13"/>
          <p:cNvSpPr/>
          <p:nvPr/>
        </p:nvSpPr>
        <p:spPr>
          <a:xfrm>
            <a:off x="6096000" y="0"/>
            <a:ext cx="3048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1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0" name="Google Shape;1110;p11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1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12" name="Google Shape;1112;p11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13" name="Google Shape;1113;p113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662600" y="1085065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13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0" y="1085065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13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607650" y="1085065"/>
            <a:ext cx="1928701" cy="190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13"/>
          <p:cNvSpPr txBox="1">
            <a:spLocks noGrp="1"/>
          </p:cNvSpPr>
          <p:nvPr>
            <p:ph type="subTitle" idx="2"/>
          </p:nvPr>
        </p:nvSpPr>
        <p:spPr>
          <a:xfrm>
            <a:off x="3366050" y="3648115"/>
            <a:ext cx="2411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13"/>
          <p:cNvSpPr txBox="1">
            <a:spLocks noGrp="1"/>
          </p:cNvSpPr>
          <p:nvPr>
            <p:ph type="title"/>
          </p:nvPr>
        </p:nvSpPr>
        <p:spPr>
          <a:xfrm>
            <a:off x="3366050" y="3507440"/>
            <a:ext cx="24117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13"/>
          <p:cNvSpPr txBox="1">
            <a:spLocks noGrp="1"/>
          </p:cNvSpPr>
          <p:nvPr>
            <p:ph type="subTitle" idx="3"/>
          </p:nvPr>
        </p:nvSpPr>
        <p:spPr>
          <a:xfrm>
            <a:off x="6514550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113"/>
          <p:cNvSpPr txBox="1">
            <a:spLocks noGrp="1"/>
          </p:cNvSpPr>
          <p:nvPr>
            <p:ph type="title" idx="4"/>
          </p:nvPr>
        </p:nvSpPr>
        <p:spPr>
          <a:xfrm>
            <a:off x="6514550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113"/>
          <p:cNvSpPr txBox="1">
            <a:spLocks noGrp="1"/>
          </p:cNvSpPr>
          <p:nvPr>
            <p:ph type="subTitle" idx="5"/>
          </p:nvPr>
        </p:nvSpPr>
        <p:spPr>
          <a:xfrm>
            <a:off x="404450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13"/>
          <p:cNvSpPr txBox="1">
            <a:spLocks noGrp="1"/>
          </p:cNvSpPr>
          <p:nvPr>
            <p:ph type="title" idx="6"/>
          </p:nvPr>
        </p:nvSpPr>
        <p:spPr>
          <a:xfrm>
            <a:off x="404450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statement-longRight">
  <p:cSld name="CUSTOM_7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title"/>
          </p:nvPr>
        </p:nvSpPr>
        <p:spPr>
          <a:xfrm>
            <a:off x="4888946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ubTitle" idx="1"/>
          </p:nvPr>
        </p:nvSpPr>
        <p:spPr>
          <a:xfrm>
            <a:off x="4888946" y="1185000"/>
            <a:ext cx="36486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3" name="Google Shape;103;p1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" name="Google Shape;104;p12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511" y="3624800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85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000" y="3985875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">
          <p15:clr>
            <a:srgbClr val="FA7B17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_37_1_1">
    <p:bg>
      <p:bgPr>
        <a:solidFill>
          <a:schemeClr val="accent6"/>
        </a:soli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14"/>
          <p:cNvSpPr/>
          <p:nvPr/>
        </p:nvSpPr>
        <p:spPr>
          <a:xfrm>
            <a:off x="0" y="1802300"/>
            <a:ext cx="9144000" cy="334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14"/>
          <p:cNvSpPr/>
          <p:nvPr/>
        </p:nvSpPr>
        <p:spPr>
          <a:xfrm>
            <a:off x="0" y="1802300"/>
            <a:ext cx="3048000" cy="33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14"/>
          <p:cNvSpPr/>
          <p:nvPr/>
        </p:nvSpPr>
        <p:spPr>
          <a:xfrm>
            <a:off x="6096000" y="1802300"/>
            <a:ext cx="3048000" cy="33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1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7" name="Google Shape;1127;p11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11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29" name="Google Shape;1129;p11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30" name="Google Shape;1130;p11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662600" y="21119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1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0" y="21119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1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607650" y="2111940"/>
            <a:ext cx="1928701" cy="190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14"/>
          <p:cNvSpPr txBox="1">
            <a:spLocks noGrp="1"/>
          </p:cNvSpPr>
          <p:nvPr>
            <p:ph type="subTitle" idx="2"/>
          </p:nvPr>
        </p:nvSpPr>
        <p:spPr>
          <a:xfrm>
            <a:off x="3366050" y="4091290"/>
            <a:ext cx="2411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114"/>
          <p:cNvSpPr txBox="1">
            <a:spLocks noGrp="1"/>
          </p:cNvSpPr>
          <p:nvPr>
            <p:ph type="subTitle" idx="3"/>
          </p:nvPr>
        </p:nvSpPr>
        <p:spPr>
          <a:xfrm>
            <a:off x="6514550" y="4091290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114"/>
          <p:cNvSpPr txBox="1">
            <a:spLocks noGrp="1"/>
          </p:cNvSpPr>
          <p:nvPr>
            <p:ph type="subTitle" idx="4"/>
          </p:nvPr>
        </p:nvSpPr>
        <p:spPr>
          <a:xfrm>
            <a:off x="404450" y="4091290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14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114"/>
          <p:cNvSpPr txBox="1">
            <a:spLocks noGrp="1"/>
          </p:cNvSpPr>
          <p:nvPr>
            <p:ph type="subTitle" idx="5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40" name="Google Shape;1140;p1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1" name="Google Shape;1141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CUSTOM_3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-blob-shortLeft">
  <p:cSld name="CUSTOM_9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/>
          </p:nvPr>
        </p:nvSpPr>
        <p:spPr>
          <a:xfrm>
            <a:off x="535775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535775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996074" y="-612200"/>
            <a:ext cx="7058500" cy="69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4" name="Google Shape;114;p1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blob-shortRight">
  <p:cSld name="CUSTOM_9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4898892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"/>
          </p:nvPr>
        </p:nvSpPr>
        <p:spPr>
          <a:xfrm>
            <a:off x="4898892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756476" y="-612200"/>
            <a:ext cx="7058500" cy="69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22" name="Google Shape;122;p1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-mission-big">
  <p:cSld name="CUSTOM_8">
    <p:bg>
      <p:bgPr>
        <a:solidFill>
          <a:schemeClr val="lt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75" y="-1429800"/>
            <a:ext cx="8242851" cy="8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678600" y="842100"/>
            <a:ext cx="5786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1"/>
          </p:nvPr>
        </p:nvSpPr>
        <p:spPr>
          <a:xfrm>
            <a:off x="1173950" y="1185000"/>
            <a:ext cx="6725400" cy="3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30" name="Google Shape;130;p1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-mission-short">
  <p:cSld name="CUSTOM_8_2">
    <p:bg>
      <p:bgPr>
        <a:solidFill>
          <a:schemeClr val="l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75" y="-1429800"/>
            <a:ext cx="8242851" cy="8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1678600" y="842100"/>
            <a:ext cx="5786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1173950" y="1545425"/>
            <a:ext cx="67254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ource Sans Pro"/>
              <a:buNone/>
              <a:defRPr sz="2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38" name="Google Shape;138;p1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-mission-double">
  <p:cSld name="CUSTOM_8_1">
    <p:bg>
      <p:bgPr>
        <a:solidFill>
          <a:schemeClr val="l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75" y="-1429800"/>
            <a:ext cx="8242851" cy="8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571550" y="856980"/>
            <a:ext cx="2972100" cy="7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1571550" y="1545415"/>
            <a:ext cx="2972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2"/>
          </p:nvPr>
        </p:nvSpPr>
        <p:spPr>
          <a:xfrm>
            <a:off x="4864214" y="1545415"/>
            <a:ext cx="2972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7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47" name="Google Shape;147;p1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short-illustrationsLeft">
  <p:cSld name="CUSTOM_10">
    <p:bg>
      <p:bgPr>
        <a:solidFill>
          <a:schemeClr val="lt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18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75" y="-891075"/>
            <a:ext cx="6427727" cy="63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5974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6927436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" r="199"/>
          <a:stretch/>
        </p:blipFill>
        <p:spPr>
          <a:xfrm>
            <a:off x="6820316" y="3035593"/>
            <a:ext cx="2487789" cy="177875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00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18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r="79"/>
          <a:stretch/>
        </p:blipFill>
        <p:spPr>
          <a:xfrm>
            <a:off x="7262047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9" name="Google Shape;159;p1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short-illustrationsRight">
  <p:cSld name="CUSTOM_11">
    <p:bg>
      <p:bgPr>
        <a:solidFill>
          <a:schemeClr val="lt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500" y="-891075"/>
            <a:ext cx="6427727" cy="63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1171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-387389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" r="199"/>
          <a:stretch/>
        </p:blipFill>
        <p:spPr>
          <a:xfrm>
            <a:off x="-335459" y="3035593"/>
            <a:ext cx="2487789" cy="177875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3413700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ubTitle" idx="1"/>
          </p:nvPr>
        </p:nvSpPr>
        <p:spPr>
          <a:xfrm>
            <a:off x="3413700" y="1185000"/>
            <a:ext cx="500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903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71" name="Google Shape;171;p1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-long-illustrationsRight">
  <p:cSld name="CUSTOM_12">
    <p:bg>
      <p:bgPr>
        <a:solidFill>
          <a:schemeClr val="l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" name="Google Shape;17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5025" y="-1786725"/>
            <a:ext cx="7638201" cy="754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5974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6927436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" r="258"/>
          <a:stretch/>
        </p:blipFill>
        <p:spPr>
          <a:xfrm>
            <a:off x="7308466" y="3059943"/>
            <a:ext cx="2487789" cy="177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247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2389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0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3" name="Google Shape;183;p2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-main-onePicture">
  <p:cSld name="CUSTOM_5_1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75" y="4237825"/>
            <a:ext cx="136589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586925" y="3860800"/>
            <a:ext cx="5071200" cy="80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6" name="Google Shape;26;p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Google Shape;27;p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1" cy="363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3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-long-illustrationsLeft">
  <p:cSld name="CUSTOM_13">
    <p:bg>
      <p:bgPr>
        <a:solidFill>
          <a:schemeClr val="l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42675" y="-1610025"/>
            <a:ext cx="7638201" cy="7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790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-387389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" r="258"/>
          <a:stretch/>
        </p:blipFill>
        <p:spPr>
          <a:xfrm>
            <a:off x="-512159" y="2983193"/>
            <a:ext cx="2487789" cy="177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5103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2531725" y="842100"/>
            <a:ext cx="4805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1"/>
          </p:nvPr>
        </p:nvSpPr>
        <p:spPr>
          <a:xfrm>
            <a:off x="2531725" y="1185000"/>
            <a:ext cx="59055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95" name="Google Shape;195;p2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32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-long-blobsRight">
  <p:cSld name="CUSTOM_14"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5025" y="-1786725"/>
            <a:ext cx="7638201" cy="7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5974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6927436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03" name="Google Shape;203;p2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22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2"/>
          </p:nvPr>
        </p:nvSpPr>
        <p:spPr>
          <a:xfrm>
            <a:off x="1069175" y="1185000"/>
            <a:ext cx="52389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-long-blobsLeft">
  <p:cSld name="CUSTOM_15">
    <p:bg>
      <p:bgPr>
        <a:solidFill>
          <a:schemeClr val="lt2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4075" y="-1610025"/>
            <a:ext cx="8067402" cy="797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790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-387389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2531725" y="842100"/>
            <a:ext cx="4805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1"/>
          </p:nvPr>
        </p:nvSpPr>
        <p:spPr>
          <a:xfrm>
            <a:off x="2531725" y="1185000"/>
            <a:ext cx="59055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15" name="Google Shape;215;p2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-short-emptyLeft">
  <p:cSld name="CUSTOM_16">
    <p:bg>
      <p:bgPr>
        <a:solidFill>
          <a:schemeClr val="lt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95800" y="-60257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008200" cy="29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4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23" name="Google Shape;223;p2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-long-emptyRight">
  <p:cSld name="CUSTOM_17">
    <p:bg>
      <p:bgPr>
        <a:solidFill>
          <a:schemeClr val="l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95800" y="-60257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733600" cy="3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31" name="Google Shape;231;p2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-short-colorLeft">
  <p:cSld name="CUSTOM_18">
    <p:bg>
      <p:bgPr>
        <a:solidFill>
          <a:schemeClr val="accen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6"/>
          <p:cNvPicPr preferRelativeResize="0"/>
          <p:nvPr/>
        </p:nvPicPr>
        <p:blipFill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341" y="-970400"/>
            <a:ext cx="3101262" cy="30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>
          <a:blip r:embed="rId3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75" y="2973200"/>
            <a:ext cx="3406174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>
          <a:blip r:embed="rId4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00" y="1571313"/>
            <a:ext cx="1789800" cy="176842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sldNum" idx="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4143300" cy="3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Source Sans Pro"/>
              <a:buNone/>
              <a:defRPr sz="22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6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42" name="Google Shape;242;p2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3" name="Google Shape;243;p2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r="79"/>
          <a:stretch/>
        </p:blipFill>
        <p:spPr>
          <a:xfrm>
            <a:off x="7721450" y="990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451562" y="34652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5371037" y="1742724"/>
            <a:ext cx="2200000" cy="15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-long-colorLeft">
  <p:cSld name="CUSTOM_18_1">
    <p:bg>
      <p:bgPr>
        <a:solidFill>
          <a:schemeClr val="accen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7"/>
          <p:cNvPicPr preferRelativeResize="0"/>
          <p:nvPr/>
        </p:nvPicPr>
        <p:blipFill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341" y="-970400"/>
            <a:ext cx="3101262" cy="30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/>
          <p:cNvPicPr preferRelativeResize="0"/>
          <p:nvPr/>
        </p:nvPicPr>
        <p:blipFill>
          <a:blip r:embed="rId3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75" y="2973200"/>
            <a:ext cx="3406174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7"/>
          <p:cNvPicPr preferRelativeResize="0"/>
          <p:nvPr/>
        </p:nvPicPr>
        <p:blipFill>
          <a:blip r:embed="rId4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00" y="1571313"/>
            <a:ext cx="1789800" cy="176842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sldNum" idx="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27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54" name="Google Shape;254;p2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5" name="Google Shape;255;p27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r="79"/>
          <a:stretch/>
        </p:blipFill>
        <p:spPr>
          <a:xfrm>
            <a:off x="7721450" y="990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451562" y="34652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5371037" y="1742724"/>
            <a:ext cx="2200000" cy="156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3"/>
          </p:nvPr>
        </p:nvSpPr>
        <p:spPr>
          <a:xfrm>
            <a:off x="1069175" y="1185000"/>
            <a:ext cx="4240500" cy="3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Source Sans Pro"/>
              <a:buNone/>
              <a:defRPr sz="16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-duo-short-imageLeft">
  <p:cSld name="CUSTOM_19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28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65" name="Google Shape;265;p2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535775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subTitle" idx="2"/>
          </p:nvPr>
        </p:nvSpPr>
        <p:spPr>
          <a:xfrm>
            <a:off x="535775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95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-duo-short-imageRight">
  <p:cSld name="CUSTOM_19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29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3" name="Google Shape;273;p2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9"/>
          <p:cNvSpPr txBox="1">
            <a:spLocks noGrp="1"/>
          </p:cNvSpPr>
          <p:nvPr>
            <p:ph type="title"/>
          </p:nvPr>
        </p:nvSpPr>
        <p:spPr>
          <a:xfrm>
            <a:off x="4890058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9"/>
          <p:cNvSpPr txBox="1">
            <a:spLocks noGrp="1"/>
          </p:cNvSpPr>
          <p:nvPr>
            <p:ph type="subTitle" idx="2"/>
          </p:nvPr>
        </p:nvSpPr>
        <p:spPr>
          <a:xfrm>
            <a:off x="4890058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-duo-long-imageRight">
  <p:cSld name="CUSTOM_20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30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1" name="Google Shape;281;p3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title"/>
          </p:nvPr>
        </p:nvSpPr>
        <p:spPr>
          <a:xfrm>
            <a:off x="526948" y="842100"/>
            <a:ext cx="36255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2"/>
          </p:nvPr>
        </p:nvSpPr>
        <p:spPr>
          <a:xfrm>
            <a:off x="526946" y="1185000"/>
            <a:ext cx="3625500" cy="3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-main-trio">
  <p:cSld name="CUSTOM_5_1_1">
    <p:bg>
      <p:bgPr>
        <a:solidFill>
          <a:srgbClr val="FFFFF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75" y="4237825"/>
            <a:ext cx="136589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2" name="Google Shape;32;p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4"/>
          <p:cNvSpPr/>
          <p:nvPr/>
        </p:nvSpPr>
        <p:spPr>
          <a:xfrm>
            <a:off x="0" y="0"/>
            <a:ext cx="9144000" cy="363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Google Shape;34;p4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575" y="478606"/>
            <a:ext cx="2892962" cy="42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133" y="478606"/>
            <a:ext cx="2892962" cy="42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712" y="478606"/>
            <a:ext cx="2892962" cy="422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3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-duo-long-imageLeft">
  <p:cSld name="CUSTOM_2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31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9" name="Google Shape;289;p3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31"/>
          <p:cNvSpPr txBox="1">
            <a:spLocks noGrp="1"/>
          </p:cNvSpPr>
          <p:nvPr>
            <p:ph type="title"/>
          </p:nvPr>
        </p:nvSpPr>
        <p:spPr>
          <a:xfrm>
            <a:off x="4893925" y="842100"/>
            <a:ext cx="37995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subTitle" idx="2"/>
          </p:nvPr>
        </p:nvSpPr>
        <p:spPr>
          <a:xfrm>
            <a:off x="4893925" y="1185000"/>
            <a:ext cx="37995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-duo-combo-imageLeft">
  <p:cSld name="CUSTOM_2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97" name="Google Shape;297;p3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53577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subTitle" idx="2"/>
          </p:nvPr>
        </p:nvSpPr>
        <p:spPr>
          <a:xfrm>
            <a:off x="53577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subTitle" idx="3"/>
          </p:nvPr>
        </p:nvSpPr>
        <p:spPr>
          <a:xfrm>
            <a:off x="52695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-duo-combo-imageRight">
  <p:cSld name="CUSTOM_23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06" name="Google Shape;306;p3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489684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2"/>
          </p:nvPr>
        </p:nvSpPr>
        <p:spPr>
          <a:xfrm>
            <a:off x="489684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3"/>
          </p:nvPr>
        </p:nvSpPr>
        <p:spPr>
          <a:xfrm>
            <a:off x="488802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-duo-trio-imageLeft">
  <p:cSld name="CUSTOM_24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3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15" name="Google Shape;315;p3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Google Shape;316;p34"/>
          <p:cNvSpPr txBox="1">
            <a:spLocks noGrp="1"/>
          </p:cNvSpPr>
          <p:nvPr>
            <p:ph type="title"/>
          </p:nvPr>
        </p:nvSpPr>
        <p:spPr>
          <a:xfrm>
            <a:off x="535775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subTitle" idx="2"/>
          </p:nvPr>
        </p:nvSpPr>
        <p:spPr>
          <a:xfrm>
            <a:off x="1173950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subTitle" idx="3"/>
          </p:nvPr>
        </p:nvSpPr>
        <p:spPr>
          <a:xfrm>
            <a:off x="1173950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subTitle" idx="4"/>
          </p:nvPr>
        </p:nvSpPr>
        <p:spPr>
          <a:xfrm>
            <a:off x="1173950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5"/>
          </p:nvPr>
        </p:nvSpPr>
        <p:spPr>
          <a:xfrm>
            <a:off x="535775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-duo-trio-imageRight">
  <p:cSld name="CUSTOM_25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5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26" name="Google Shape;326;p3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7" name="Google Shape;327;p35"/>
          <p:cNvSpPr txBox="1">
            <a:spLocks noGrp="1"/>
          </p:cNvSpPr>
          <p:nvPr>
            <p:ph type="title"/>
          </p:nvPr>
        </p:nvSpPr>
        <p:spPr>
          <a:xfrm>
            <a:off x="4890384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subTitle" idx="2"/>
          </p:nvPr>
        </p:nvSpPr>
        <p:spPr>
          <a:xfrm>
            <a:off x="5528559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5"/>
          <p:cNvSpPr txBox="1">
            <a:spLocks noGrp="1"/>
          </p:cNvSpPr>
          <p:nvPr>
            <p:ph type="subTitle" idx="3"/>
          </p:nvPr>
        </p:nvSpPr>
        <p:spPr>
          <a:xfrm>
            <a:off x="5528559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subTitle" idx="4"/>
          </p:nvPr>
        </p:nvSpPr>
        <p:spPr>
          <a:xfrm>
            <a:off x="5528559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5"/>
          </p:nvPr>
        </p:nvSpPr>
        <p:spPr>
          <a:xfrm>
            <a:off x="4890384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-device-textRight">
  <p:cSld name="CUSTOM_26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4" name="Google Shape;334;p36"/>
          <p:cNvPicPr preferRelativeResize="0"/>
          <p:nvPr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600" y="319325"/>
            <a:ext cx="6168348" cy="609469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 txBox="1">
            <a:spLocks noGrp="1"/>
          </p:cNvSpPr>
          <p:nvPr>
            <p:ph type="title"/>
          </p:nvPr>
        </p:nvSpPr>
        <p:spPr>
          <a:xfrm>
            <a:off x="53577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subTitle" idx="1"/>
          </p:nvPr>
        </p:nvSpPr>
        <p:spPr>
          <a:xfrm>
            <a:off x="53577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subTitle" idx="2"/>
          </p:nvPr>
        </p:nvSpPr>
        <p:spPr>
          <a:xfrm>
            <a:off x="52695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6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40" name="Google Shape;340;p3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-device-textLeft">
  <p:cSld name="CUSTOM_27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7"/>
          <p:cNvPicPr preferRelativeResize="0"/>
          <p:nvPr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4850" y="319325"/>
            <a:ext cx="6168348" cy="609469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37"/>
          <p:cNvSpPr txBox="1">
            <a:spLocks noGrp="1"/>
          </p:cNvSpPr>
          <p:nvPr>
            <p:ph type="title"/>
          </p:nvPr>
        </p:nvSpPr>
        <p:spPr>
          <a:xfrm>
            <a:off x="489684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7"/>
          <p:cNvSpPr txBox="1">
            <a:spLocks noGrp="1"/>
          </p:cNvSpPr>
          <p:nvPr>
            <p:ph type="subTitle" idx="1"/>
          </p:nvPr>
        </p:nvSpPr>
        <p:spPr>
          <a:xfrm>
            <a:off x="489684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37"/>
          <p:cNvSpPr txBox="1">
            <a:spLocks noGrp="1"/>
          </p:cNvSpPr>
          <p:nvPr>
            <p:ph type="subTitle" idx="2"/>
          </p:nvPr>
        </p:nvSpPr>
        <p:spPr>
          <a:xfrm>
            <a:off x="488802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37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49" name="Google Shape;349;p3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-device-blobsLeft">
  <p:cSld name="CUSTOM_28">
    <p:bg>
      <p:bgPr>
        <a:solidFill>
          <a:schemeClr val="dk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2" name="Google Shape;352;p38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075" y="2335978"/>
            <a:ext cx="2062926" cy="203827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535775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subTitle" idx="1"/>
          </p:nvPr>
        </p:nvSpPr>
        <p:spPr>
          <a:xfrm>
            <a:off x="1173950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38"/>
          <p:cNvSpPr txBox="1">
            <a:spLocks noGrp="1"/>
          </p:cNvSpPr>
          <p:nvPr>
            <p:ph type="subTitle" idx="2"/>
          </p:nvPr>
        </p:nvSpPr>
        <p:spPr>
          <a:xfrm>
            <a:off x="1173950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8"/>
          <p:cNvSpPr txBox="1">
            <a:spLocks noGrp="1"/>
          </p:cNvSpPr>
          <p:nvPr>
            <p:ph type="subTitle" idx="3"/>
          </p:nvPr>
        </p:nvSpPr>
        <p:spPr>
          <a:xfrm>
            <a:off x="1173950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38"/>
          <p:cNvSpPr txBox="1">
            <a:spLocks noGrp="1"/>
          </p:cNvSpPr>
          <p:nvPr>
            <p:ph type="subTitle" idx="4"/>
          </p:nvPr>
        </p:nvSpPr>
        <p:spPr>
          <a:xfrm>
            <a:off x="535775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38" title="SkillLab - Title of presentation"/>
          <p:cNvSpPr txBox="1">
            <a:spLocks noGrp="1"/>
          </p:cNvSpPr>
          <p:nvPr>
            <p:ph type="subTitle" idx="5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3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60" name="Google Shape;360;p3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1" name="Google Shape;361;p38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150" y="-7244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8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99" y="266647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-device-blobsLeft">
  <p:cSld name="CUSTOM_29">
    <p:bg>
      <p:bgPr>
        <a:solidFill>
          <a:schemeClr val="lt2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5" name="Google Shape;365;p39"/>
          <p:cNvSpPr txBox="1">
            <a:spLocks noGrp="1"/>
          </p:cNvSpPr>
          <p:nvPr>
            <p:ph type="title"/>
          </p:nvPr>
        </p:nvSpPr>
        <p:spPr>
          <a:xfrm>
            <a:off x="4890384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9"/>
          <p:cNvSpPr txBox="1">
            <a:spLocks noGrp="1"/>
          </p:cNvSpPr>
          <p:nvPr>
            <p:ph type="subTitle" idx="1"/>
          </p:nvPr>
        </p:nvSpPr>
        <p:spPr>
          <a:xfrm>
            <a:off x="5528559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9"/>
          <p:cNvSpPr txBox="1">
            <a:spLocks noGrp="1"/>
          </p:cNvSpPr>
          <p:nvPr>
            <p:ph type="subTitle" idx="2"/>
          </p:nvPr>
        </p:nvSpPr>
        <p:spPr>
          <a:xfrm>
            <a:off x="5528559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9"/>
          <p:cNvSpPr txBox="1">
            <a:spLocks noGrp="1"/>
          </p:cNvSpPr>
          <p:nvPr>
            <p:ph type="subTitle" idx="3"/>
          </p:nvPr>
        </p:nvSpPr>
        <p:spPr>
          <a:xfrm>
            <a:off x="5528559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9"/>
          <p:cNvSpPr txBox="1">
            <a:spLocks noGrp="1"/>
          </p:cNvSpPr>
          <p:nvPr>
            <p:ph type="subTitle" idx="4"/>
          </p:nvPr>
        </p:nvSpPr>
        <p:spPr>
          <a:xfrm>
            <a:off x="4890384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9" title="SkillLab - Title of presentation"/>
          <p:cNvSpPr txBox="1">
            <a:spLocks noGrp="1"/>
          </p:cNvSpPr>
          <p:nvPr>
            <p:ph type="subTitle" idx="5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72" name="Google Shape;372;p3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3" name="Google Shape;373;p39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60521" y="2335978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60701" y="-7244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07450" y="266647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-device-highlights">
  <p:cSld name="CUSTOM_30">
    <p:bg>
      <p:bgPr>
        <a:solidFill>
          <a:schemeClr val="lt2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40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4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80" name="Google Shape;380;p4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40"/>
          <p:cNvSpPr txBox="1">
            <a:spLocks noGrp="1"/>
          </p:cNvSpPr>
          <p:nvPr>
            <p:ph type="subTitle" idx="2"/>
          </p:nvPr>
        </p:nvSpPr>
        <p:spPr>
          <a:xfrm>
            <a:off x="882550" y="243397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subTitle" idx="3"/>
          </p:nvPr>
        </p:nvSpPr>
        <p:spPr>
          <a:xfrm>
            <a:off x="882550" y="15454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subTitle" idx="4"/>
          </p:nvPr>
        </p:nvSpPr>
        <p:spPr>
          <a:xfrm>
            <a:off x="882550" y="33987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40"/>
          <p:cNvSpPr txBox="1">
            <a:spLocks noGrp="1"/>
          </p:cNvSpPr>
          <p:nvPr>
            <p:ph type="subTitle" idx="5"/>
          </p:nvPr>
        </p:nvSpPr>
        <p:spPr>
          <a:xfrm>
            <a:off x="6911200" y="243397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subTitle" idx="6"/>
          </p:nvPr>
        </p:nvSpPr>
        <p:spPr>
          <a:xfrm>
            <a:off x="6911200" y="15454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40"/>
          <p:cNvSpPr txBox="1">
            <a:spLocks noGrp="1"/>
          </p:cNvSpPr>
          <p:nvPr>
            <p:ph type="subTitle" idx="7"/>
          </p:nvPr>
        </p:nvSpPr>
        <p:spPr>
          <a:xfrm>
            <a:off x="6911200" y="33987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-EMPTY">
  <p:cSld name="CUSTOM_3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5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1" name="Google Shape;41;p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-device-highlights2">
  <p:cSld name="CUSTOM_30_1">
    <p:bg>
      <p:bgPr>
        <a:solidFill>
          <a:schemeClr val="lt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9" name="Google Shape;389;p4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4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91" name="Google Shape;391;p4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41"/>
          <p:cNvSpPr txBox="1">
            <a:spLocks noGrp="1"/>
          </p:cNvSpPr>
          <p:nvPr>
            <p:ph type="subTitle" idx="2"/>
          </p:nvPr>
        </p:nvSpPr>
        <p:spPr>
          <a:xfrm>
            <a:off x="627275" y="1545425"/>
            <a:ext cx="216060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subTitle" idx="3"/>
          </p:nvPr>
        </p:nvSpPr>
        <p:spPr>
          <a:xfrm>
            <a:off x="6396175" y="2155025"/>
            <a:ext cx="216060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title"/>
          </p:nvPr>
        </p:nvSpPr>
        <p:spPr>
          <a:xfrm>
            <a:off x="627275" y="1195050"/>
            <a:ext cx="1970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title" idx="4"/>
          </p:nvPr>
        </p:nvSpPr>
        <p:spPr>
          <a:xfrm>
            <a:off x="6396175" y="1804650"/>
            <a:ext cx="1970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-device-doubleShortLeft">
  <p:cSld name="CUSTOM_3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Google Shape;398;p42"/>
          <p:cNvSpPr txBox="1">
            <a:spLocks noGrp="1"/>
          </p:cNvSpPr>
          <p:nvPr>
            <p:ph type="title"/>
          </p:nvPr>
        </p:nvSpPr>
        <p:spPr>
          <a:xfrm>
            <a:off x="535775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42"/>
          <p:cNvSpPr txBox="1">
            <a:spLocks noGrp="1"/>
          </p:cNvSpPr>
          <p:nvPr>
            <p:ph type="subTitle" idx="1"/>
          </p:nvPr>
        </p:nvSpPr>
        <p:spPr>
          <a:xfrm>
            <a:off x="535775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42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4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02" name="Google Shape;402;p4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3" name="Google Shape;403;p42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950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2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900" y="-5793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2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911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-device-doubleShortRight">
  <p:cSld name="CUSTOM_3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43"/>
          <p:cNvSpPr txBox="1">
            <a:spLocks noGrp="1"/>
          </p:cNvSpPr>
          <p:nvPr>
            <p:ph type="title"/>
          </p:nvPr>
        </p:nvSpPr>
        <p:spPr>
          <a:xfrm>
            <a:off x="4887849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43"/>
          <p:cNvSpPr txBox="1">
            <a:spLocks noGrp="1"/>
          </p:cNvSpPr>
          <p:nvPr>
            <p:ph type="subTitle" idx="1"/>
          </p:nvPr>
        </p:nvSpPr>
        <p:spPr>
          <a:xfrm>
            <a:off x="4887849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43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4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12" name="Google Shape;412;p4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3" name="Google Shape;413;p43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4558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3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0988" y="-729528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3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25650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-device-iconsLeft">
  <p:cSld name="CUSTOM_3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8" name="Google Shape;418;p4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4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20" name="Google Shape;420;p4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" name="Google Shape;421;p44"/>
          <p:cNvSpPr txBox="1">
            <a:spLocks noGrp="1"/>
          </p:cNvSpPr>
          <p:nvPr>
            <p:ph type="title"/>
          </p:nvPr>
        </p:nvSpPr>
        <p:spPr>
          <a:xfrm>
            <a:off x="535775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44"/>
          <p:cNvSpPr txBox="1">
            <a:spLocks noGrp="1"/>
          </p:cNvSpPr>
          <p:nvPr>
            <p:ph type="subTitle" idx="2"/>
          </p:nvPr>
        </p:nvSpPr>
        <p:spPr>
          <a:xfrm>
            <a:off x="1173950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44"/>
          <p:cNvSpPr txBox="1">
            <a:spLocks noGrp="1"/>
          </p:cNvSpPr>
          <p:nvPr>
            <p:ph type="subTitle" idx="3"/>
          </p:nvPr>
        </p:nvSpPr>
        <p:spPr>
          <a:xfrm>
            <a:off x="1173950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44"/>
          <p:cNvSpPr txBox="1">
            <a:spLocks noGrp="1"/>
          </p:cNvSpPr>
          <p:nvPr>
            <p:ph type="subTitle" idx="4"/>
          </p:nvPr>
        </p:nvSpPr>
        <p:spPr>
          <a:xfrm>
            <a:off x="1173950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44"/>
          <p:cNvSpPr txBox="1">
            <a:spLocks noGrp="1"/>
          </p:cNvSpPr>
          <p:nvPr>
            <p:ph type="subTitle" idx="5"/>
          </p:nvPr>
        </p:nvSpPr>
        <p:spPr>
          <a:xfrm>
            <a:off x="535775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6" name="Google Shape;426;p44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063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012" y="-5793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024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-device-iconsRight">
  <p:cSld name="CUSTOM_32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45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4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33" name="Google Shape;433;p4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45"/>
          <p:cNvSpPr txBox="1">
            <a:spLocks noGrp="1"/>
          </p:cNvSpPr>
          <p:nvPr>
            <p:ph type="title"/>
          </p:nvPr>
        </p:nvSpPr>
        <p:spPr>
          <a:xfrm>
            <a:off x="4890058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45"/>
          <p:cNvSpPr txBox="1">
            <a:spLocks noGrp="1"/>
          </p:cNvSpPr>
          <p:nvPr>
            <p:ph type="subTitle" idx="2"/>
          </p:nvPr>
        </p:nvSpPr>
        <p:spPr>
          <a:xfrm>
            <a:off x="5528233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3"/>
          </p:nvPr>
        </p:nvSpPr>
        <p:spPr>
          <a:xfrm>
            <a:off x="5528233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5"/>
          <p:cNvSpPr txBox="1">
            <a:spLocks noGrp="1"/>
          </p:cNvSpPr>
          <p:nvPr>
            <p:ph type="subTitle" idx="4"/>
          </p:nvPr>
        </p:nvSpPr>
        <p:spPr>
          <a:xfrm>
            <a:off x="5528233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45"/>
          <p:cNvSpPr txBox="1">
            <a:spLocks noGrp="1"/>
          </p:cNvSpPr>
          <p:nvPr>
            <p:ph type="subTitle" idx="5"/>
          </p:nvPr>
        </p:nvSpPr>
        <p:spPr>
          <a:xfrm>
            <a:off x="4890058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45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4558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5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0988" y="-729528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5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25650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-titleSubtitleCentered">
  <p:cSld name="CUSTOM_33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46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4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46" name="Google Shape;446;p4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7" name="Google Shape;447;p46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46"/>
          <p:cNvSpPr txBox="1">
            <a:spLocks noGrp="1"/>
          </p:cNvSpPr>
          <p:nvPr>
            <p:ph type="subTitle" idx="2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-duoZebra1">
  <p:cSld name="CUSTOM_34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7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47"/>
          <p:cNvSpPr txBox="1">
            <a:spLocks noGrp="1"/>
          </p:cNvSpPr>
          <p:nvPr>
            <p:ph type="title"/>
          </p:nvPr>
        </p:nvSpPr>
        <p:spPr>
          <a:xfrm>
            <a:off x="570025" y="578350"/>
            <a:ext cx="34233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47"/>
          <p:cNvSpPr txBox="1">
            <a:spLocks noGrp="1"/>
          </p:cNvSpPr>
          <p:nvPr>
            <p:ph type="subTitle" idx="1"/>
          </p:nvPr>
        </p:nvSpPr>
        <p:spPr>
          <a:xfrm>
            <a:off x="570025" y="903800"/>
            <a:ext cx="3423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47"/>
          <p:cNvSpPr txBox="1">
            <a:spLocks noGrp="1"/>
          </p:cNvSpPr>
          <p:nvPr>
            <p:ph type="title" idx="2"/>
          </p:nvPr>
        </p:nvSpPr>
        <p:spPr>
          <a:xfrm>
            <a:off x="5297173" y="578350"/>
            <a:ext cx="31311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7"/>
          <p:cNvSpPr txBox="1">
            <a:spLocks noGrp="1"/>
          </p:cNvSpPr>
          <p:nvPr>
            <p:ph type="subTitle" idx="3"/>
          </p:nvPr>
        </p:nvSpPr>
        <p:spPr>
          <a:xfrm>
            <a:off x="5297173" y="903800"/>
            <a:ext cx="313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47" title="SkillLab - Title of presentation"/>
          <p:cNvSpPr txBox="1">
            <a:spLocks noGrp="1"/>
          </p:cNvSpPr>
          <p:nvPr>
            <p:ph type="subTitle" idx="4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4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58" name="Google Shape;458;p4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-duoZebra2">
  <p:cSld name="CUSTOM_34_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"/>
          <p:cNvSpPr/>
          <p:nvPr/>
        </p:nvSpPr>
        <p:spPr>
          <a:xfrm>
            <a:off x="458107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2" name="Google Shape;462;p48"/>
          <p:cNvSpPr txBox="1">
            <a:spLocks noGrp="1"/>
          </p:cNvSpPr>
          <p:nvPr>
            <p:ph type="title"/>
          </p:nvPr>
        </p:nvSpPr>
        <p:spPr>
          <a:xfrm>
            <a:off x="570025" y="578350"/>
            <a:ext cx="34233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8"/>
          <p:cNvSpPr txBox="1">
            <a:spLocks noGrp="1"/>
          </p:cNvSpPr>
          <p:nvPr>
            <p:ph type="subTitle" idx="1"/>
          </p:nvPr>
        </p:nvSpPr>
        <p:spPr>
          <a:xfrm>
            <a:off x="570025" y="903800"/>
            <a:ext cx="3423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48"/>
          <p:cNvSpPr txBox="1">
            <a:spLocks noGrp="1"/>
          </p:cNvSpPr>
          <p:nvPr>
            <p:ph type="title" idx="2"/>
          </p:nvPr>
        </p:nvSpPr>
        <p:spPr>
          <a:xfrm>
            <a:off x="5297173" y="578350"/>
            <a:ext cx="31311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48"/>
          <p:cNvSpPr txBox="1">
            <a:spLocks noGrp="1"/>
          </p:cNvSpPr>
          <p:nvPr>
            <p:ph type="subTitle" idx="3"/>
          </p:nvPr>
        </p:nvSpPr>
        <p:spPr>
          <a:xfrm>
            <a:off x="5297173" y="903800"/>
            <a:ext cx="313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48" title="SkillLab - Title of presentation"/>
          <p:cNvSpPr txBox="1">
            <a:spLocks noGrp="1"/>
          </p:cNvSpPr>
          <p:nvPr>
            <p:ph type="subTitle" idx="4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4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68" name="Google Shape;468;p4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-highlightRight">
  <p:cSld name="CUSTOM_3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49"/>
          <p:cNvSpPr txBox="1">
            <a:spLocks noGrp="1"/>
          </p:cNvSpPr>
          <p:nvPr>
            <p:ph type="subTitle" idx="1"/>
          </p:nvPr>
        </p:nvSpPr>
        <p:spPr>
          <a:xfrm>
            <a:off x="5910475" y="3454400"/>
            <a:ext cx="26463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-uneven-trio1">
  <p:cSld name="CUSTOM_36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50"/>
          <p:cNvSpPr txBox="1">
            <a:spLocks noGrp="1"/>
          </p:cNvSpPr>
          <p:nvPr>
            <p:ph type="title"/>
          </p:nvPr>
        </p:nvSpPr>
        <p:spPr>
          <a:xfrm>
            <a:off x="4893925" y="842100"/>
            <a:ext cx="37995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50"/>
          <p:cNvSpPr txBox="1">
            <a:spLocks noGrp="1"/>
          </p:cNvSpPr>
          <p:nvPr>
            <p:ph type="subTitle" idx="1"/>
          </p:nvPr>
        </p:nvSpPr>
        <p:spPr>
          <a:xfrm>
            <a:off x="4893925" y="1185000"/>
            <a:ext cx="37995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50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5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78" name="Google Shape;478;p5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9" name="Google Shape;479;p50"/>
          <p:cNvSpPr/>
          <p:nvPr/>
        </p:nvSpPr>
        <p:spPr>
          <a:xfrm>
            <a:off x="-22050" y="0"/>
            <a:ext cx="2292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0"/>
          <p:cNvSpPr/>
          <p:nvPr/>
        </p:nvSpPr>
        <p:spPr>
          <a:xfrm>
            <a:off x="2270550" y="0"/>
            <a:ext cx="2292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5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550" y="0"/>
            <a:ext cx="22926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0"/>
          <p:cNvSpPr txBox="1">
            <a:spLocks noGrp="1"/>
          </p:cNvSpPr>
          <p:nvPr>
            <p:ph type="subTitle" idx="3"/>
          </p:nvPr>
        </p:nvSpPr>
        <p:spPr>
          <a:xfrm>
            <a:off x="171600" y="1299623"/>
            <a:ext cx="19053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ource Sans Pro"/>
              <a:buNone/>
              <a:defRPr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0"/>
          <p:cNvSpPr txBox="1">
            <a:spLocks noGrp="1"/>
          </p:cNvSpPr>
          <p:nvPr>
            <p:ph type="subTitle" idx="4"/>
          </p:nvPr>
        </p:nvSpPr>
        <p:spPr>
          <a:xfrm>
            <a:off x="171600" y="2667298"/>
            <a:ext cx="19053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ource Sans Pro"/>
              <a:buNone/>
              <a:defRPr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50"/>
          <p:cNvSpPr txBox="1">
            <a:spLocks noGrp="1"/>
          </p:cNvSpPr>
          <p:nvPr>
            <p:ph type="subTitle" idx="5"/>
          </p:nvPr>
        </p:nvSpPr>
        <p:spPr>
          <a:xfrm>
            <a:off x="171600" y="4206598"/>
            <a:ext cx="19053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Source Sans Pro"/>
              <a:buNone/>
              <a:defRPr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-chapters-blue">
  <p:cSld name="TITLE_2_1_1_1_1">
    <p:bg>
      <p:bgPr>
        <a:solidFill>
          <a:schemeClr val="accen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1554925" y="1936175"/>
            <a:ext cx="6034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73950" y="2414750"/>
            <a:ext cx="6796200" cy="14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Source Sans Pro"/>
              <a:buNone/>
              <a:defRPr sz="36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6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9" name="Google Shape;49;p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-uneven-trio2">
  <p:cSld name="CUSTOM_36_1">
    <p:bg>
      <p:bgPr>
        <a:solidFill>
          <a:schemeClr val="dk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5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5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89" name="Google Shape;489;p5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0" name="Google Shape;490;p5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700" y="0"/>
            <a:ext cx="22926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1"/>
          <p:cNvSpPr txBox="1">
            <a:spLocks noGrp="1"/>
          </p:cNvSpPr>
          <p:nvPr>
            <p:ph type="subTitle" idx="2"/>
          </p:nvPr>
        </p:nvSpPr>
        <p:spPr>
          <a:xfrm>
            <a:off x="901875" y="679722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51"/>
          <p:cNvSpPr txBox="1">
            <a:spLocks noGrp="1"/>
          </p:cNvSpPr>
          <p:nvPr>
            <p:ph type="subTitle" idx="3"/>
          </p:nvPr>
        </p:nvSpPr>
        <p:spPr>
          <a:xfrm>
            <a:off x="901875" y="2180559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51"/>
          <p:cNvSpPr txBox="1">
            <a:spLocks noGrp="1"/>
          </p:cNvSpPr>
          <p:nvPr>
            <p:ph type="subTitle" idx="4"/>
          </p:nvPr>
        </p:nvSpPr>
        <p:spPr>
          <a:xfrm>
            <a:off x="901875" y="3681397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1"/>
          <p:cNvSpPr txBox="1">
            <a:spLocks noGrp="1"/>
          </p:cNvSpPr>
          <p:nvPr>
            <p:ph type="subTitle" idx="5"/>
          </p:nvPr>
        </p:nvSpPr>
        <p:spPr>
          <a:xfrm>
            <a:off x="6489300" y="679722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51"/>
          <p:cNvSpPr txBox="1">
            <a:spLocks noGrp="1"/>
          </p:cNvSpPr>
          <p:nvPr>
            <p:ph type="subTitle" idx="6"/>
          </p:nvPr>
        </p:nvSpPr>
        <p:spPr>
          <a:xfrm>
            <a:off x="6489300" y="2180559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51"/>
          <p:cNvSpPr txBox="1">
            <a:spLocks noGrp="1"/>
          </p:cNvSpPr>
          <p:nvPr>
            <p:ph type="subTitle" idx="7"/>
          </p:nvPr>
        </p:nvSpPr>
        <p:spPr>
          <a:xfrm>
            <a:off x="6489300" y="3681397"/>
            <a:ext cx="23499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-uneven-trio2 1">
  <p:cSld name="CUSTOM_36_1_1">
    <p:bg>
      <p:bgPr>
        <a:solidFill>
          <a:schemeClr val="dk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9" name="Google Shape;499;p5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5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01" name="Google Shape;501;p5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2" name="Google Shape;502;p52"/>
          <p:cNvSpPr txBox="1">
            <a:spLocks noGrp="1"/>
          </p:cNvSpPr>
          <p:nvPr>
            <p:ph type="title"/>
          </p:nvPr>
        </p:nvSpPr>
        <p:spPr>
          <a:xfrm>
            <a:off x="530097" y="842100"/>
            <a:ext cx="254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52"/>
          <p:cNvSpPr txBox="1">
            <a:spLocks noGrp="1"/>
          </p:cNvSpPr>
          <p:nvPr>
            <p:ph type="subTitle" idx="2"/>
          </p:nvPr>
        </p:nvSpPr>
        <p:spPr>
          <a:xfrm>
            <a:off x="530097" y="1185000"/>
            <a:ext cx="25494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52"/>
          <p:cNvSpPr txBox="1">
            <a:spLocks noGrp="1"/>
          </p:cNvSpPr>
          <p:nvPr>
            <p:ph type="subTitle" idx="3"/>
          </p:nvPr>
        </p:nvSpPr>
        <p:spPr>
          <a:xfrm>
            <a:off x="6064522" y="1185000"/>
            <a:ext cx="25494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5" name="Google Shape;505;p5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201" y="-7650"/>
            <a:ext cx="2292001" cy="257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201" y="2571750"/>
            <a:ext cx="2291996" cy="25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-trio-complex1">
  <p:cSld name="CUSTOM_37">
    <p:bg>
      <p:bgPr>
        <a:solidFill>
          <a:schemeClr val="lt2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9" name="Google Shape;509;p5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5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11" name="Google Shape;511;p5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53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53"/>
          <p:cNvSpPr txBox="1">
            <a:spLocks noGrp="1"/>
          </p:cNvSpPr>
          <p:nvPr>
            <p:ph type="subTitle" idx="2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4" name="Google Shape;514;p53"/>
          <p:cNvPicPr preferRelativeResize="0"/>
          <p:nvPr/>
        </p:nvPicPr>
        <p:blipFill>
          <a:blip r:embed="rId2" cstate="hqprint">
            <a:alphaModFix amt="52999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503225" y="17918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3"/>
          <p:cNvPicPr preferRelativeResize="0"/>
          <p:nvPr/>
        </p:nvPicPr>
        <p:blipFill>
          <a:blip r:embed="rId2" cstate="hqprint">
            <a:alphaModFix amt="52999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75" y="17918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3"/>
          <p:cNvPicPr preferRelativeResize="0"/>
          <p:nvPr/>
        </p:nvPicPr>
        <p:blipFill>
          <a:blip r:embed="rId2" cstate="hqprint">
            <a:alphaModFix amt="52999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607650" y="1791840"/>
            <a:ext cx="1928701" cy="190566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3"/>
          <p:cNvSpPr txBox="1">
            <a:spLocks noGrp="1"/>
          </p:cNvSpPr>
          <p:nvPr>
            <p:ph type="subTitle" idx="3"/>
          </p:nvPr>
        </p:nvSpPr>
        <p:spPr>
          <a:xfrm>
            <a:off x="3366050" y="3648115"/>
            <a:ext cx="2411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53"/>
          <p:cNvSpPr txBox="1">
            <a:spLocks noGrp="1"/>
          </p:cNvSpPr>
          <p:nvPr>
            <p:ph type="title" idx="4"/>
          </p:nvPr>
        </p:nvSpPr>
        <p:spPr>
          <a:xfrm>
            <a:off x="3366050" y="3507440"/>
            <a:ext cx="24117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53"/>
          <p:cNvSpPr txBox="1">
            <a:spLocks noGrp="1"/>
          </p:cNvSpPr>
          <p:nvPr>
            <p:ph type="subTitle" idx="5"/>
          </p:nvPr>
        </p:nvSpPr>
        <p:spPr>
          <a:xfrm>
            <a:off x="6355175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53"/>
          <p:cNvSpPr txBox="1">
            <a:spLocks noGrp="1"/>
          </p:cNvSpPr>
          <p:nvPr>
            <p:ph type="title" idx="6"/>
          </p:nvPr>
        </p:nvSpPr>
        <p:spPr>
          <a:xfrm>
            <a:off x="6355175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53"/>
          <p:cNvSpPr txBox="1">
            <a:spLocks noGrp="1"/>
          </p:cNvSpPr>
          <p:nvPr>
            <p:ph type="subTitle" idx="7"/>
          </p:nvPr>
        </p:nvSpPr>
        <p:spPr>
          <a:xfrm>
            <a:off x="778925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53"/>
          <p:cNvSpPr txBox="1">
            <a:spLocks noGrp="1"/>
          </p:cNvSpPr>
          <p:nvPr>
            <p:ph type="title" idx="8"/>
          </p:nvPr>
        </p:nvSpPr>
        <p:spPr>
          <a:xfrm>
            <a:off x="778925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-trio-complex2">
  <p:cSld name="CUSTOM_37_1">
    <p:bg>
      <p:bgPr>
        <a:solidFill>
          <a:schemeClr val="dk1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4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54"/>
          <p:cNvSpPr/>
          <p:nvPr/>
        </p:nvSpPr>
        <p:spPr>
          <a:xfrm>
            <a:off x="6096000" y="0"/>
            <a:ext cx="3048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5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5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5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29" name="Google Shape;529;p5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0" name="Google Shape;530;p5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662600" y="1085065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0" y="1085065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4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607650" y="1085065"/>
            <a:ext cx="1928701" cy="1905669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4"/>
          <p:cNvSpPr txBox="1">
            <a:spLocks noGrp="1"/>
          </p:cNvSpPr>
          <p:nvPr>
            <p:ph type="subTitle" idx="2"/>
          </p:nvPr>
        </p:nvSpPr>
        <p:spPr>
          <a:xfrm>
            <a:off x="3366050" y="3648115"/>
            <a:ext cx="2411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54"/>
          <p:cNvSpPr txBox="1">
            <a:spLocks noGrp="1"/>
          </p:cNvSpPr>
          <p:nvPr>
            <p:ph type="title"/>
          </p:nvPr>
        </p:nvSpPr>
        <p:spPr>
          <a:xfrm>
            <a:off x="3366050" y="3507440"/>
            <a:ext cx="24117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54"/>
          <p:cNvSpPr txBox="1">
            <a:spLocks noGrp="1"/>
          </p:cNvSpPr>
          <p:nvPr>
            <p:ph type="subTitle" idx="3"/>
          </p:nvPr>
        </p:nvSpPr>
        <p:spPr>
          <a:xfrm>
            <a:off x="6514550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54"/>
          <p:cNvSpPr txBox="1">
            <a:spLocks noGrp="1"/>
          </p:cNvSpPr>
          <p:nvPr>
            <p:ph type="title" idx="4"/>
          </p:nvPr>
        </p:nvSpPr>
        <p:spPr>
          <a:xfrm>
            <a:off x="6514550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54"/>
          <p:cNvSpPr txBox="1">
            <a:spLocks noGrp="1"/>
          </p:cNvSpPr>
          <p:nvPr>
            <p:ph type="subTitle" idx="5"/>
          </p:nvPr>
        </p:nvSpPr>
        <p:spPr>
          <a:xfrm>
            <a:off x="404450" y="3648115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54"/>
          <p:cNvSpPr txBox="1">
            <a:spLocks noGrp="1"/>
          </p:cNvSpPr>
          <p:nvPr>
            <p:ph type="title" idx="6"/>
          </p:nvPr>
        </p:nvSpPr>
        <p:spPr>
          <a:xfrm>
            <a:off x="404450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-trio-complex3">
  <p:cSld name="CUSTOM_37_1_1">
    <p:bg>
      <p:bgPr>
        <a:solidFill>
          <a:schemeClr val="accent6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5"/>
          <p:cNvSpPr/>
          <p:nvPr/>
        </p:nvSpPr>
        <p:spPr>
          <a:xfrm>
            <a:off x="0" y="1802300"/>
            <a:ext cx="9144000" cy="334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5"/>
          <p:cNvSpPr/>
          <p:nvPr/>
        </p:nvSpPr>
        <p:spPr>
          <a:xfrm>
            <a:off x="0" y="1802300"/>
            <a:ext cx="3048000" cy="33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5"/>
          <p:cNvSpPr/>
          <p:nvPr/>
        </p:nvSpPr>
        <p:spPr>
          <a:xfrm>
            <a:off x="6096000" y="1802300"/>
            <a:ext cx="3048000" cy="33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4" name="Google Shape;544;p55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5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46" name="Google Shape;546;p5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7" name="Google Shape;547;p55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662600" y="21119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5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0" y="2111940"/>
            <a:ext cx="1928701" cy="190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5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607650" y="2111940"/>
            <a:ext cx="1928701" cy="1905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5"/>
          <p:cNvSpPr txBox="1">
            <a:spLocks noGrp="1"/>
          </p:cNvSpPr>
          <p:nvPr>
            <p:ph type="subTitle" idx="2"/>
          </p:nvPr>
        </p:nvSpPr>
        <p:spPr>
          <a:xfrm>
            <a:off x="3366050" y="4091290"/>
            <a:ext cx="2411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55"/>
          <p:cNvSpPr txBox="1">
            <a:spLocks noGrp="1"/>
          </p:cNvSpPr>
          <p:nvPr>
            <p:ph type="subTitle" idx="3"/>
          </p:nvPr>
        </p:nvSpPr>
        <p:spPr>
          <a:xfrm>
            <a:off x="6514550" y="4091290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5"/>
          <p:cNvSpPr txBox="1">
            <a:spLocks noGrp="1"/>
          </p:cNvSpPr>
          <p:nvPr>
            <p:ph type="subTitle" idx="4"/>
          </p:nvPr>
        </p:nvSpPr>
        <p:spPr>
          <a:xfrm>
            <a:off x="404450" y="4091290"/>
            <a:ext cx="222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5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5"/>
          <p:cNvSpPr txBox="1">
            <a:spLocks noGrp="1"/>
          </p:cNvSpPr>
          <p:nvPr>
            <p:ph type="subTitle" idx="5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-quote">
  <p:cSld name="CUSTOM_38">
    <p:bg>
      <p:bgPr>
        <a:solidFill>
          <a:schemeClr val="accent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7" name="Google Shape;557;p56"/>
          <p:cNvPicPr preferRelativeResize="0"/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56"/>
          <p:cNvGrpSpPr/>
          <p:nvPr/>
        </p:nvGrpSpPr>
        <p:grpSpPr>
          <a:xfrm>
            <a:off x="1066811" y="717257"/>
            <a:ext cx="766381" cy="766382"/>
            <a:chOff x="3143250" y="1143000"/>
            <a:chExt cx="2857500" cy="2857500"/>
          </a:xfrm>
        </p:grpSpPr>
        <p:pic>
          <p:nvPicPr>
            <p:cNvPr id="559" name="Google Shape;559;p56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50" y="1143000"/>
              <a:ext cx="2857500" cy="285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56"/>
            <p:cNvPicPr preferRelativeResize="0"/>
            <p:nvPr/>
          </p:nvPicPr>
          <p:blipFill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50" y="1143000"/>
              <a:ext cx="2857500" cy="2857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1" name="Google Shape;561;p56"/>
          <p:cNvGrpSpPr/>
          <p:nvPr/>
        </p:nvGrpSpPr>
        <p:grpSpPr>
          <a:xfrm rot="10800000">
            <a:off x="7305836" y="3593507"/>
            <a:ext cx="766381" cy="766382"/>
            <a:chOff x="3143250" y="1143000"/>
            <a:chExt cx="2857500" cy="2857500"/>
          </a:xfrm>
        </p:grpSpPr>
        <p:pic>
          <p:nvPicPr>
            <p:cNvPr id="562" name="Google Shape;562;p56"/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50" y="1143000"/>
              <a:ext cx="2857500" cy="285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56"/>
            <p:cNvPicPr preferRelativeResize="0"/>
            <p:nvPr/>
          </p:nvPicPr>
          <p:blipFill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50" y="1143000"/>
              <a:ext cx="2857500" cy="2857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4" name="Google Shape;564;p56"/>
          <p:cNvSpPr txBox="1">
            <a:spLocks noGrp="1"/>
          </p:cNvSpPr>
          <p:nvPr>
            <p:ph type="title"/>
          </p:nvPr>
        </p:nvSpPr>
        <p:spPr>
          <a:xfrm>
            <a:off x="1173950" y="3430025"/>
            <a:ext cx="62913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56"/>
          <p:cNvSpPr txBox="1">
            <a:spLocks noGrp="1"/>
          </p:cNvSpPr>
          <p:nvPr>
            <p:ph type="subTitle" idx="1"/>
          </p:nvPr>
        </p:nvSpPr>
        <p:spPr>
          <a:xfrm>
            <a:off x="1173950" y="1545425"/>
            <a:ext cx="6725400" cy="1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ource Sans Pro"/>
              <a:buNone/>
              <a:defRPr sz="2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56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5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68" name="Google Shape;568;p5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-quote-image">
  <p:cSld name="CUSTOM_38_1">
    <p:bg>
      <p:bgPr>
        <a:solidFill>
          <a:schemeClr val="accent6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7"/>
          <p:cNvSpPr/>
          <p:nvPr/>
        </p:nvSpPr>
        <p:spPr>
          <a:xfrm>
            <a:off x="2" y="0"/>
            <a:ext cx="7515300" cy="51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5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2" name="Google Shape;572;p57"/>
          <p:cNvSpPr txBox="1">
            <a:spLocks noGrp="1"/>
          </p:cNvSpPr>
          <p:nvPr>
            <p:ph type="title"/>
          </p:nvPr>
        </p:nvSpPr>
        <p:spPr>
          <a:xfrm>
            <a:off x="1173950" y="3430025"/>
            <a:ext cx="62913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57"/>
          <p:cNvSpPr txBox="1">
            <a:spLocks noGrp="1"/>
          </p:cNvSpPr>
          <p:nvPr>
            <p:ph type="subTitle" idx="1"/>
          </p:nvPr>
        </p:nvSpPr>
        <p:spPr>
          <a:xfrm>
            <a:off x="1173950" y="1545425"/>
            <a:ext cx="5743800" cy="1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ource Sans Pro"/>
              <a:buNone/>
              <a:defRPr sz="2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4" name="Google Shape;574;p57"/>
          <p:cNvPicPr preferRelativeResize="0"/>
          <p:nvPr/>
        </p:nvPicPr>
        <p:blipFill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50" y="773600"/>
            <a:ext cx="768096" cy="65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7"/>
          <p:cNvPicPr preferRelativeResize="0"/>
          <p:nvPr/>
        </p:nvPicPr>
        <p:blipFill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87575" y="3575413"/>
            <a:ext cx="768096" cy="653698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7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5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78" name="Google Shape;578;p5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Blue">
  <p:cSld name="TITLE_2">
    <p:bg>
      <p:bgPr>
        <a:solidFill>
          <a:schemeClr val="accen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8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8"/>
          <p:cNvSpPr txBox="1">
            <a:spLocks noGrp="1"/>
          </p:cNvSpPr>
          <p:nvPr>
            <p:ph type="ctrTitle"/>
          </p:nvPr>
        </p:nvSpPr>
        <p:spPr>
          <a:xfrm>
            <a:off x="311700" y="1936163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58"/>
          <p:cNvSpPr txBox="1">
            <a:spLocks noGrp="1"/>
          </p:cNvSpPr>
          <p:nvPr>
            <p:ph type="subTitle" idx="1"/>
          </p:nvPr>
        </p:nvSpPr>
        <p:spPr>
          <a:xfrm>
            <a:off x="311700" y="2414738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-main-blobs">
  <p:cSld name="CUSTOM_5">
    <p:bg>
      <p:bgPr>
        <a:solidFill>
          <a:schemeClr val="lt2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9048" y="3333298"/>
            <a:ext cx="2779257" cy="6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950" y="2961825"/>
            <a:ext cx="1892426" cy="18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574" y="-751125"/>
            <a:ext cx="3965353" cy="392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1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077" y="256725"/>
            <a:ext cx="2734652" cy="270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1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6275" y="-485775"/>
            <a:ext cx="2646223" cy="276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1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49577" y="3323787"/>
            <a:ext cx="2779252" cy="26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1"/>
          <p:cNvSpPr txBox="1">
            <a:spLocks noGrp="1"/>
          </p:cNvSpPr>
          <p:nvPr>
            <p:ph type="title"/>
          </p:nvPr>
        </p:nvSpPr>
        <p:spPr>
          <a:xfrm>
            <a:off x="539475" y="4020268"/>
            <a:ext cx="3595200" cy="41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6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6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00" name="Google Shape;600;p6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1" name="Google Shape;601;p6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3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-main-onePicture">
  <p:cSld name="CUSTOM_5_1">
    <p:bg>
      <p:bgPr>
        <a:solidFill>
          <a:srgbClr val="FFFFFF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62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75" y="4237825"/>
            <a:ext cx="136589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62"/>
          <p:cNvSpPr txBox="1">
            <a:spLocks noGrp="1"/>
          </p:cNvSpPr>
          <p:nvPr>
            <p:ph type="title"/>
          </p:nvPr>
        </p:nvSpPr>
        <p:spPr>
          <a:xfrm>
            <a:off x="3586925" y="3860800"/>
            <a:ext cx="5071200" cy="80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6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6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07" name="Google Shape;607;p6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8" name="Google Shape;608;p6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1" cy="3639923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3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-chapters-grey">
  <p:cSld name="TITLE_2_1_1_1_1_2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>
            <a:spLocks noGrp="1"/>
          </p:cNvSpPr>
          <p:nvPr>
            <p:ph type="ctrTitle"/>
          </p:nvPr>
        </p:nvSpPr>
        <p:spPr>
          <a:xfrm>
            <a:off x="1643275" y="1936175"/>
            <a:ext cx="5857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1173950" y="2414750"/>
            <a:ext cx="6796200" cy="1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7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7" name="Google Shape;57;p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-main-trio">
  <p:cSld name="CUSTOM_5_1_1">
    <p:bg>
      <p:bgPr>
        <a:solidFill>
          <a:srgbClr val="FFFFFF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3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75" y="4237825"/>
            <a:ext cx="136589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6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14" name="Google Shape;614;p6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Google Shape;615;p63"/>
          <p:cNvSpPr/>
          <p:nvPr/>
        </p:nvSpPr>
        <p:spPr>
          <a:xfrm>
            <a:off x="0" y="0"/>
            <a:ext cx="9144000" cy="363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6" name="Google Shape;616;p63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575" y="478606"/>
            <a:ext cx="2892962" cy="42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133" y="478606"/>
            <a:ext cx="2892962" cy="42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3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712" y="478606"/>
            <a:ext cx="2892962" cy="422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3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-EMPTY">
  <p:cSld name="CUSTOM_3">
    <p:bg>
      <p:bgPr>
        <a:solidFill>
          <a:schemeClr val="lt2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2" name="Google Shape;622;p6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6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24" name="Google Shape;624;p6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-chapters-blue">
  <p:cSld name="TITLE_2_1_1_1_1">
    <p:bg>
      <p:bgPr>
        <a:solidFill>
          <a:schemeClr val="accent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5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5"/>
          <p:cNvSpPr txBox="1">
            <a:spLocks noGrp="1"/>
          </p:cNvSpPr>
          <p:nvPr>
            <p:ph type="ctrTitle"/>
          </p:nvPr>
        </p:nvSpPr>
        <p:spPr>
          <a:xfrm>
            <a:off x="1554925" y="1936175"/>
            <a:ext cx="6034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65"/>
          <p:cNvSpPr txBox="1">
            <a:spLocks noGrp="1"/>
          </p:cNvSpPr>
          <p:nvPr>
            <p:ph type="subTitle" idx="1"/>
          </p:nvPr>
        </p:nvSpPr>
        <p:spPr>
          <a:xfrm>
            <a:off x="1173950" y="2414750"/>
            <a:ext cx="6796200" cy="14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Source Sans Pro"/>
              <a:buNone/>
              <a:defRPr sz="36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29" name="Google Shape;629;p6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0" name="Google Shape;630;p65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6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32" name="Google Shape;632;p6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-chapters-grey">
  <p:cSld name="TITLE_2_1_1_1_1_2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6"/>
          <p:cNvSpPr txBox="1">
            <a:spLocks noGrp="1"/>
          </p:cNvSpPr>
          <p:nvPr>
            <p:ph type="ctrTitle"/>
          </p:nvPr>
        </p:nvSpPr>
        <p:spPr>
          <a:xfrm>
            <a:off x="1643275" y="1936175"/>
            <a:ext cx="5857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36" name="Google Shape;636;p66"/>
          <p:cNvSpPr txBox="1">
            <a:spLocks noGrp="1"/>
          </p:cNvSpPr>
          <p:nvPr>
            <p:ph type="subTitle" idx="1"/>
          </p:nvPr>
        </p:nvSpPr>
        <p:spPr>
          <a:xfrm>
            <a:off x="1173950" y="2414750"/>
            <a:ext cx="6796200" cy="1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37" name="Google Shape;637;p6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8" name="Google Shape;638;p66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6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40" name="Google Shape;640;p6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-chapters-illustrations">
  <p:cSld name="TITLE_2_1_1_1_1_1">
    <p:bg>
      <p:bgPr>
        <a:solidFill>
          <a:schemeClr val="lt2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6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7" t="4865" r="3795" b="839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7"/>
          <p:cNvSpPr txBox="1">
            <a:spLocks noGrp="1"/>
          </p:cNvSpPr>
          <p:nvPr>
            <p:ph type="ctrTitle"/>
          </p:nvPr>
        </p:nvSpPr>
        <p:spPr>
          <a:xfrm>
            <a:off x="1766950" y="1936175"/>
            <a:ext cx="561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67"/>
          <p:cNvSpPr txBox="1">
            <a:spLocks noGrp="1"/>
          </p:cNvSpPr>
          <p:nvPr>
            <p:ph type="subTitle" idx="1"/>
          </p:nvPr>
        </p:nvSpPr>
        <p:spPr>
          <a:xfrm>
            <a:off x="1173975" y="2414750"/>
            <a:ext cx="6795900" cy="14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6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7" name="Google Shape;647;p67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6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49" name="Google Shape;649;p6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-statement-shortLeft">
  <p:cSld name="CUSTOM_6">
    <p:bg>
      <p:bgPr>
        <a:solidFill>
          <a:schemeClr val="dk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8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68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3648600" cy="15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6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4" name="Google Shape;654;p68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6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56" name="Google Shape;656;p6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7" name="Google Shape;657;p68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949" y="3163300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977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8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150" y="4184275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-statement-shortRight">
  <p:cSld name="CUSTOM_6_1">
    <p:bg>
      <p:bgPr>
        <a:solidFill>
          <a:schemeClr val="dk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9"/>
          <p:cNvSpPr txBox="1">
            <a:spLocks noGrp="1"/>
          </p:cNvSpPr>
          <p:nvPr>
            <p:ph type="title"/>
          </p:nvPr>
        </p:nvSpPr>
        <p:spPr>
          <a:xfrm>
            <a:off x="4891200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69"/>
          <p:cNvSpPr txBox="1">
            <a:spLocks noGrp="1"/>
          </p:cNvSpPr>
          <p:nvPr>
            <p:ph type="subTitle" idx="1"/>
          </p:nvPr>
        </p:nvSpPr>
        <p:spPr>
          <a:xfrm>
            <a:off x="4891200" y="1185000"/>
            <a:ext cx="3648600" cy="15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6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4" name="Google Shape;664;p69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6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66" name="Google Shape;666;p6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7" name="Google Shape;667;p69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986" y="3200225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9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85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75" y="4030050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-statement-longLeft">
  <p:cSld name="CUSTOM_7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2" name="Google Shape;672;p70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70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36486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70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7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76" name="Google Shape;676;p7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7" name="Google Shape;677;p70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861" y="3021925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0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602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0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050" y="4104750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statement-longRight">
  <p:cSld name="CUSTOM_7_1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71"/>
          <p:cNvSpPr txBox="1">
            <a:spLocks noGrp="1"/>
          </p:cNvSpPr>
          <p:nvPr>
            <p:ph type="title"/>
          </p:nvPr>
        </p:nvSpPr>
        <p:spPr>
          <a:xfrm>
            <a:off x="4888946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71"/>
          <p:cNvSpPr txBox="1">
            <a:spLocks noGrp="1"/>
          </p:cNvSpPr>
          <p:nvPr>
            <p:ph type="subTitle" idx="1"/>
          </p:nvPr>
        </p:nvSpPr>
        <p:spPr>
          <a:xfrm>
            <a:off x="4888946" y="1185000"/>
            <a:ext cx="36486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71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7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86" name="Google Shape;686;p7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7" name="Google Shape;687;p71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511" y="3624800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85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000" y="3985875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-blob-shortLeft">
  <p:cSld name="CUSTOM_9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2" name="Google Shape;692;p72"/>
          <p:cNvSpPr txBox="1">
            <a:spLocks noGrp="1"/>
          </p:cNvSpPr>
          <p:nvPr>
            <p:ph type="title"/>
          </p:nvPr>
        </p:nvSpPr>
        <p:spPr>
          <a:xfrm>
            <a:off x="535775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72"/>
          <p:cNvSpPr txBox="1">
            <a:spLocks noGrp="1"/>
          </p:cNvSpPr>
          <p:nvPr>
            <p:ph type="subTitle" idx="1"/>
          </p:nvPr>
        </p:nvSpPr>
        <p:spPr>
          <a:xfrm>
            <a:off x="535775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4" name="Google Shape;694;p7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996074" y="-612200"/>
            <a:ext cx="7058500" cy="69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72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7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97" name="Google Shape;697;p7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-chapters-illustrations">
  <p:cSld name="TITLE_2_1_1_1_1_1"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7" t="4865" r="3795" b="839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75" y="-46582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ctrTitle"/>
          </p:nvPr>
        </p:nvSpPr>
        <p:spPr>
          <a:xfrm>
            <a:off x="1766950" y="1936175"/>
            <a:ext cx="561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1173975" y="2414750"/>
            <a:ext cx="6795900" cy="14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8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6" name="Google Shape;66;p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blob-shortRight">
  <p:cSld name="CUSTOM_9_1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0" name="Google Shape;700;p73"/>
          <p:cNvSpPr txBox="1">
            <a:spLocks noGrp="1"/>
          </p:cNvSpPr>
          <p:nvPr>
            <p:ph type="title"/>
          </p:nvPr>
        </p:nvSpPr>
        <p:spPr>
          <a:xfrm>
            <a:off x="4898892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73"/>
          <p:cNvSpPr txBox="1">
            <a:spLocks noGrp="1"/>
          </p:cNvSpPr>
          <p:nvPr>
            <p:ph type="subTitle" idx="1"/>
          </p:nvPr>
        </p:nvSpPr>
        <p:spPr>
          <a:xfrm>
            <a:off x="4898892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2" name="Google Shape;702;p7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756476" y="-612200"/>
            <a:ext cx="7058500" cy="69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3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7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05" name="Google Shape;705;p7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-mission-big">
  <p:cSld name="CUSTOM_8">
    <p:bg>
      <p:bgPr>
        <a:solidFill>
          <a:schemeClr val="lt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75" y="-1429800"/>
            <a:ext cx="8242851" cy="8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9" name="Google Shape;709;p74"/>
          <p:cNvSpPr txBox="1">
            <a:spLocks noGrp="1"/>
          </p:cNvSpPr>
          <p:nvPr>
            <p:ph type="title"/>
          </p:nvPr>
        </p:nvSpPr>
        <p:spPr>
          <a:xfrm>
            <a:off x="1678600" y="842100"/>
            <a:ext cx="5786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74"/>
          <p:cNvSpPr txBox="1">
            <a:spLocks noGrp="1"/>
          </p:cNvSpPr>
          <p:nvPr>
            <p:ph type="subTitle" idx="1"/>
          </p:nvPr>
        </p:nvSpPr>
        <p:spPr>
          <a:xfrm>
            <a:off x="1173950" y="1185000"/>
            <a:ext cx="6725400" cy="3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74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7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13" name="Google Shape;713;p7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-mission-short">
  <p:cSld name="CUSTOM_8_2">
    <p:bg>
      <p:bgPr>
        <a:solidFill>
          <a:schemeClr val="lt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75" y="-1429800"/>
            <a:ext cx="8242851" cy="8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7" name="Google Shape;717;p75"/>
          <p:cNvSpPr txBox="1">
            <a:spLocks noGrp="1"/>
          </p:cNvSpPr>
          <p:nvPr>
            <p:ph type="title"/>
          </p:nvPr>
        </p:nvSpPr>
        <p:spPr>
          <a:xfrm>
            <a:off x="1678600" y="842100"/>
            <a:ext cx="5786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75"/>
          <p:cNvSpPr txBox="1">
            <a:spLocks noGrp="1"/>
          </p:cNvSpPr>
          <p:nvPr>
            <p:ph type="subTitle" idx="1"/>
          </p:nvPr>
        </p:nvSpPr>
        <p:spPr>
          <a:xfrm>
            <a:off x="1173950" y="1545425"/>
            <a:ext cx="67254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ource Sans Pro"/>
              <a:buNone/>
              <a:defRPr sz="2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75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7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21" name="Google Shape;721;p7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-mission-double">
  <p:cSld name="CUSTOM_8_1">
    <p:bg>
      <p:bgPr>
        <a:solidFill>
          <a:schemeClr val="lt2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75" y="-1429800"/>
            <a:ext cx="8242851" cy="8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5" name="Google Shape;725;p76"/>
          <p:cNvSpPr txBox="1">
            <a:spLocks noGrp="1"/>
          </p:cNvSpPr>
          <p:nvPr>
            <p:ph type="title"/>
          </p:nvPr>
        </p:nvSpPr>
        <p:spPr>
          <a:xfrm>
            <a:off x="1571550" y="856980"/>
            <a:ext cx="2972100" cy="7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76"/>
          <p:cNvSpPr txBox="1">
            <a:spLocks noGrp="1"/>
          </p:cNvSpPr>
          <p:nvPr>
            <p:ph type="subTitle" idx="1"/>
          </p:nvPr>
        </p:nvSpPr>
        <p:spPr>
          <a:xfrm>
            <a:off x="1571550" y="1545415"/>
            <a:ext cx="2972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76"/>
          <p:cNvSpPr txBox="1">
            <a:spLocks noGrp="1"/>
          </p:cNvSpPr>
          <p:nvPr>
            <p:ph type="subTitle" idx="2"/>
          </p:nvPr>
        </p:nvSpPr>
        <p:spPr>
          <a:xfrm>
            <a:off x="4864214" y="1545415"/>
            <a:ext cx="2972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76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7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30" name="Google Shape;730;p7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short-illustrationsLeft">
  <p:cSld name="CUSTOM_10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3" name="Google Shape;733;p77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75" y="-891075"/>
            <a:ext cx="6427727" cy="63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7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5974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7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6927436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7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" r="199"/>
          <a:stretch/>
        </p:blipFill>
        <p:spPr>
          <a:xfrm>
            <a:off x="6820316" y="3035593"/>
            <a:ext cx="2487789" cy="1778757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7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77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00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9" name="Google Shape;739;p77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r="79"/>
          <a:stretch/>
        </p:blipFill>
        <p:spPr>
          <a:xfrm>
            <a:off x="7262047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77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7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42" name="Google Shape;742;p7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short-illustrationsRight">
  <p:cSld name="CUSTOM_11">
    <p:bg>
      <p:bgPr>
        <a:solidFill>
          <a:schemeClr val="lt2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5" name="Google Shape;745;p78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500" y="-891075"/>
            <a:ext cx="6427727" cy="63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8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1171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8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-387389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8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" r="199"/>
          <a:stretch/>
        </p:blipFill>
        <p:spPr>
          <a:xfrm>
            <a:off x="-335459" y="3035593"/>
            <a:ext cx="2487789" cy="1778757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8"/>
          <p:cNvSpPr txBox="1">
            <a:spLocks noGrp="1"/>
          </p:cNvSpPr>
          <p:nvPr>
            <p:ph type="title"/>
          </p:nvPr>
        </p:nvSpPr>
        <p:spPr>
          <a:xfrm>
            <a:off x="3413700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78"/>
          <p:cNvSpPr txBox="1">
            <a:spLocks noGrp="1"/>
          </p:cNvSpPr>
          <p:nvPr>
            <p:ph type="subTitle" idx="1"/>
          </p:nvPr>
        </p:nvSpPr>
        <p:spPr>
          <a:xfrm>
            <a:off x="3413700" y="1185000"/>
            <a:ext cx="500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51" name="Google Shape;751;p78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903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78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7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54" name="Google Shape;754;p7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-long-illustrationsRight">
  <p:cSld name="CUSTOM_12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7" name="Google Shape;757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5025" y="-1786725"/>
            <a:ext cx="7638201" cy="754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9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5974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79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6927436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79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" r="258"/>
          <a:stretch/>
        </p:blipFill>
        <p:spPr>
          <a:xfrm>
            <a:off x="7308466" y="3059943"/>
            <a:ext cx="2487789" cy="177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9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247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9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79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2389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79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7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66" name="Google Shape;766;p7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-long-illustrationsLeft">
  <p:cSld name="CUSTOM_13">
    <p:bg>
      <p:bgPr>
        <a:solidFill>
          <a:schemeClr val="lt2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42675" y="-1610025"/>
            <a:ext cx="7638201" cy="7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0" name="Google Shape;770;p80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790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80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-387389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" r="258"/>
          <a:stretch/>
        </p:blipFill>
        <p:spPr>
          <a:xfrm>
            <a:off x="-512159" y="2983193"/>
            <a:ext cx="2487789" cy="177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0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5103" y="660553"/>
            <a:ext cx="2487789" cy="17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80"/>
          <p:cNvSpPr txBox="1">
            <a:spLocks noGrp="1"/>
          </p:cNvSpPr>
          <p:nvPr>
            <p:ph type="title"/>
          </p:nvPr>
        </p:nvSpPr>
        <p:spPr>
          <a:xfrm>
            <a:off x="2531725" y="842100"/>
            <a:ext cx="4805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80"/>
          <p:cNvSpPr txBox="1">
            <a:spLocks noGrp="1"/>
          </p:cNvSpPr>
          <p:nvPr>
            <p:ph type="subTitle" idx="1"/>
          </p:nvPr>
        </p:nvSpPr>
        <p:spPr>
          <a:xfrm>
            <a:off x="2531725" y="1185000"/>
            <a:ext cx="59055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80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8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78" name="Google Shape;778;p8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32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-long-blobsRight">
  <p:cSld name="CUSTOM_14">
    <p:bg>
      <p:bgPr>
        <a:solidFill>
          <a:schemeClr val="lt2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5025" y="-1786725"/>
            <a:ext cx="7638201" cy="7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2" name="Google Shape;782;p81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5974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81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6927436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8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8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86" name="Google Shape;786;p8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7" name="Google Shape;787;p81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81"/>
          <p:cNvSpPr txBox="1">
            <a:spLocks noGrp="1"/>
          </p:cNvSpPr>
          <p:nvPr>
            <p:ph type="subTitle" idx="2"/>
          </p:nvPr>
        </p:nvSpPr>
        <p:spPr>
          <a:xfrm>
            <a:off x="1069175" y="1185000"/>
            <a:ext cx="52389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-long-blobsLeft">
  <p:cSld name="CUSTOM_15">
    <p:bg>
      <p:bgPr>
        <a:solidFill>
          <a:schemeClr val="lt2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1" name="Google Shape;79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4075" y="-1610025"/>
            <a:ext cx="8067402" cy="797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2"/>
          <p:cNvPicPr preferRelativeResize="0"/>
          <p:nvPr/>
        </p:nvPicPr>
        <p:blipFill>
          <a:blip r:embed="rId3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99998">
            <a:off x="790327" y="2908330"/>
            <a:ext cx="1903800" cy="18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2"/>
          <p:cNvPicPr preferRelativeResize="0"/>
          <p:nvPr/>
        </p:nvPicPr>
        <p:blipFill>
          <a:blip r:embed="rId4" cstate="hqprint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1">
            <a:off x="-387389" y="266474"/>
            <a:ext cx="2591650" cy="256070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82"/>
          <p:cNvSpPr txBox="1">
            <a:spLocks noGrp="1"/>
          </p:cNvSpPr>
          <p:nvPr>
            <p:ph type="title"/>
          </p:nvPr>
        </p:nvSpPr>
        <p:spPr>
          <a:xfrm>
            <a:off x="2531725" y="842100"/>
            <a:ext cx="48057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82"/>
          <p:cNvSpPr txBox="1">
            <a:spLocks noGrp="1"/>
          </p:cNvSpPr>
          <p:nvPr>
            <p:ph type="subTitle" idx="1"/>
          </p:nvPr>
        </p:nvSpPr>
        <p:spPr>
          <a:xfrm>
            <a:off x="2531725" y="1185000"/>
            <a:ext cx="59055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82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8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98" name="Google Shape;798;p8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-statement-shortLeft">
  <p:cSld name="CUSTOM_6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3648600" cy="15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9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3" name="Google Shape;73;p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" name="Google Shape;74;p9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949" y="3163300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977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150" y="4184275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-short-emptyLeft">
  <p:cSld name="CUSTOM_16">
    <p:bg>
      <p:bgPr>
        <a:solidFill>
          <a:schemeClr val="lt2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1" name="Google Shape;801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95800" y="-60257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83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83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008200" cy="29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83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8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06" name="Google Shape;806;p8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-long-emptyRight">
  <p:cSld name="CUSTOM_17">
    <p:bg>
      <p:bgPr>
        <a:solidFill>
          <a:schemeClr val="lt2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95800" y="-602575"/>
            <a:ext cx="8140625" cy="67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0" name="Google Shape;810;p84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84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5733600" cy="3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84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8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14" name="Google Shape;814;p8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-short-colorLeft">
  <p:cSld name="CUSTOM_18">
    <p:bg>
      <p:bgPr>
        <a:solidFill>
          <a:schemeClr val="accent1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85"/>
          <p:cNvPicPr preferRelativeResize="0"/>
          <p:nvPr/>
        </p:nvPicPr>
        <p:blipFill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341" y="-970400"/>
            <a:ext cx="3101262" cy="30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5"/>
          <p:cNvPicPr preferRelativeResize="0"/>
          <p:nvPr/>
        </p:nvPicPr>
        <p:blipFill>
          <a:blip r:embed="rId3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75" y="2973200"/>
            <a:ext cx="3406174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5"/>
          <p:cNvPicPr preferRelativeResize="0"/>
          <p:nvPr/>
        </p:nvPicPr>
        <p:blipFill>
          <a:blip r:embed="rId4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00" y="1571313"/>
            <a:ext cx="1789800" cy="1768421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8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0" name="Google Shape;820;p85"/>
          <p:cNvSpPr txBox="1">
            <a:spLocks noGrp="1"/>
          </p:cNvSpPr>
          <p:nvPr>
            <p:ph type="sldNum" idx="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1" name="Google Shape;821;p85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22" name="Google Shape;822;p85"/>
          <p:cNvSpPr txBox="1">
            <a:spLocks noGrp="1"/>
          </p:cNvSpPr>
          <p:nvPr>
            <p:ph type="subTitle" idx="1"/>
          </p:nvPr>
        </p:nvSpPr>
        <p:spPr>
          <a:xfrm>
            <a:off x="1069175" y="1185000"/>
            <a:ext cx="4143300" cy="3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Source Sans Pro"/>
              <a:buNone/>
              <a:defRPr sz="22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23" name="Google Shape;823;p85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8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25" name="Google Shape;825;p8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6" name="Google Shape;826;p85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r="79"/>
          <a:stretch/>
        </p:blipFill>
        <p:spPr>
          <a:xfrm>
            <a:off x="7721450" y="990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5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451562" y="34652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5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5371037" y="1742724"/>
            <a:ext cx="2200000" cy="15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-long-colorLeft">
  <p:cSld name="CUSTOM_18_1"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86"/>
          <p:cNvPicPr preferRelativeResize="0"/>
          <p:nvPr/>
        </p:nvPicPr>
        <p:blipFill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341" y="-970400"/>
            <a:ext cx="3101262" cy="30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86"/>
          <p:cNvPicPr preferRelativeResize="0"/>
          <p:nvPr/>
        </p:nvPicPr>
        <p:blipFill>
          <a:blip r:embed="rId3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75" y="2973200"/>
            <a:ext cx="3406174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6"/>
          <p:cNvPicPr preferRelativeResize="0"/>
          <p:nvPr/>
        </p:nvPicPr>
        <p:blipFill>
          <a:blip r:embed="rId4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00" y="1571313"/>
            <a:ext cx="1789800" cy="1768421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8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4" name="Google Shape;834;p86"/>
          <p:cNvSpPr txBox="1">
            <a:spLocks noGrp="1"/>
          </p:cNvSpPr>
          <p:nvPr>
            <p:ph type="sldNum" idx="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5" name="Google Shape;835;p86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8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37" name="Google Shape;837;p8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8" name="Google Shape;838;p8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r="79"/>
          <a:stretch/>
        </p:blipFill>
        <p:spPr>
          <a:xfrm>
            <a:off x="7721450" y="990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6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451562" y="3465224"/>
            <a:ext cx="2200000" cy="15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86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5371037" y="1742724"/>
            <a:ext cx="2200000" cy="1567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86"/>
          <p:cNvSpPr txBox="1">
            <a:spLocks noGrp="1"/>
          </p:cNvSpPr>
          <p:nvPr>
            <p:ph type="title"/>
          </p:nvPr>
        </p:nvSpPr>
        <p:spPr>
          <a:xfrm>
            <a:off x="1069175" y="842100"/>
            <a:ext cx="4373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86"/>
          <p:cNvSpPr txBox="1">
            <a:spLocks noGrp="1"/>
          </p:cNvSpPr>
          <p:nvPr>
            <p:ph type="subTitle" idx="3"/>
          </p:nvPr>
        </p:nvSpPr>
        <p:spPr>
          <a:xfrm>
            <a:off x="1069175" y="1185000"/>
            <a:ext cx="4240500" cy="3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Source Sans Pro"/>
              <a:buNone/>
              <a:defRPr sz="16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-duo-short-imageLeft">
  <p:cSld name="CUSTOM_19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87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8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6" name="Google Shape;846;p87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8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48" name="Google Shape;848;p8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9" name="Google Shape;849;p87"/>
          <p:cNvSpPr txBox="1">
            <a:spLocks noGrp="1"/>
          </p:cNvSpPr>
          <p:nvPr>
            <p:ph type="title"/>
          </p:nvPr>
        </p:nvSpPr>
        <p:spPr>
          <a:xfrm>
            <a:off x="535775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87"/>
          <p:cNvSpPr txBox="1">
            <a:spLocks noGrp="1"/>
          </p:cNvSpPr>
          <p:nvPr>
            <p:ph type="subTitle" idx="2"/>
          </p:nvPr>
        </p:nvSpPr>
        <p:spPr>
          <a:xfrm>
            <a:off x="535775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395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-duo-short-imageRight">
  <p:cSld name="CUSTOM_19_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8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4" name="Google Shape;854;p88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8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56" name="Google Shape;856;p8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7" name="Google Shape;857;p88"/>
          <p:cNvSpPr txBox="1">
            <a:spLocks noGrp="1"/>
          </p:cNvSpPr>
          <p:nvPr>
            <p:ph type="title"/>
          </p:nvPr>
        </p:nvSpPr>
        <p:spPr>
          <a:xfrm>
            <a:off x="4890058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88"/>
          <p:cNvSpPr txBox="1">
            <a:spLocks noGrp="1"/>
          </p:cNvSpPr>
          <p:nvPr>
            <p:ph type="subTitle" idx="2"/>
          </p:nvPr>
        </p:nvSpPr>
        <p:spPr>
          <a:xfrm>
            <a:off x="4890058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-duo-long-imageLeft">
  <p:cSld name="CUSTOM_21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9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9" name="Google Shape;869;p90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0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9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72" name="Google Shape;872;p9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3" name="Google Shape;873;p90"/>
          <p:cNvSpPr txBox="1">
            <a:spLocks noGrp="1"/>
          </p:cNvSpPr>
          <p:nvPr>
            <p:ph type="title"/>
          </p:nvPr>
        </p:nvSpPr>
        <p:spPr>
          <a:xfrm>
            <a:off x="4893925" y="842100"/>
            <a:ext cx="37995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90"/>
          <p:cNvSpPr txBox="1">
            <a:spLocks noGrp="1"/>
          </p:cNvSpPr>
          <p:nvPr>
            <p:ph type="subTitle" idx="2"/>
          </p:nvPr>
        </p:nvSpPr>
        <p:spPr>
          <a:xfrm>
            <a:off x="4893925" y="1185000"/>
            <a:ext cx="37995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-duo-combo-imageLeft">
  <p:cSld name="CUSTOM_22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1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9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8" name="Google Shape;878;p91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9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80" name="Google Shape;880;p9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1" name="Google Shape;881;p91"/>
          <p:cNvSpPr txBox="1">
            <a:spLocks noGrp="1"/>
          </p:cNvSpPr>
          <p:nvPr>
            <p:ph type="title"/>
          </p:nvPr>
        </p:nvSpPr>
        <p:spPr>
          <a:xfrm>
            <a:off x="53577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91"/>
          <p:cNvSpPr txBox="1">
            <a:spLocks noGrp="1"/>
          </p:cNvSpPr>
          <p:nvPr>
            <p:ph type="subTitle" idx="2"/>
          </p:nvPr>
        </p:nvSpPr>
        <p:spPr>
          <a:xfrm>
            <a:off x="53577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91"/>
          <p:cNvSpPr txBox="1">
            <a:spLocks noGrp="1"/>
          </p:cNvSpPr>
          <p:nvPr>
            <p:ph type="subTitle" idx="3"/>
          </p:nvPr>
        </p:nvSpPr>
        <p:spPr>
          <a:xfrm>
            <a:off x="52695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-duo-combo-imageRight">
  <p:cSld name="CUSTOM_23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92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9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7" name="Google Shape;887;p92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9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89" name="Google Shape;889;p9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0" name="Google Shape;890;p92"/>
          <p:cNvSpPr txBox="1">
            <a:spLocks noGrp="1"/>
          </p:cNvSpPr>
          <p:nvPr>
            <p:ph type="title"/>
          </p:nvPr>
        </p:nvSpPr>
        <p:spPr>
          <a:xfrm>
            <a:off x="489684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92"/>
          <p:cNvSpPr txBox="1">
            <a:spLocks noGrp="1"/>
          </p:cNvSpPr>
          <p:nvPr>
            <p:ph type="subTitle" idx="2"/>
          </p:nvPr>
        </p:nvSpPr>
        <p:spPr>
          <a:xfrm>
            <a:off x="489684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92"/>
          <p:cNvSpPr txBox="1">
            <a:spLocks noGrp="1"/>
          </p:cNvSpPr>
          <p:nvPr>
            <p:ph type="subTitle" idx="3"/>
          </p:nvPr>
        </p:nvSpPr>
        <p:spPr>
          <a:xfrm>
            <a:off x="488802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-duo-trio-imageLeft">
  <p:cSld name="CUSTOM_24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3"/>
          <p:cNvSpPr/>
          <p:nvPr/>
        </p:nvSpPr>
        <p:spPr>
          <a:xfrm>
            <a:off x="4580825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6" name="Google Shape;896;p9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9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98" name="Google Shape;898;p9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Google Shape;899;p93"/>
          <p:cNvSpPr txBox="1">
            <a:spLocks noGrp="1"/>
          </p:cNvSpPr>
          <p:nvPr>
            <p:ph type="title"/>
          </p:nvPr>
        </p:nvSpPr>
        <p:spPr>
          <a:xfrm>
            <a:off x="535775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93"/>
          <p:cNvSpPr txBox="1">
            <a:spLocks noGrp="1"/>
          </p:cNvSpPr>
          <p:nvPr>
            <p:ph type="subTitle" idx="2"/>
          </p:nvPr>
        </p:nvSpPr>
        <p:spPr>
          <a:xfrm>
            <a:off x="1173950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93"/>
          <p:cNvSpPr txBox="1">
            <a:spLocks noGrp="1"/>
          </p:cNvSpPr>
          <p:nvPr>
            <p:ph type="subTitle" idx="3"/>
          </p:nvPr>
        </p:nvSpPr>
        <p:spPr>
          <a:xfrm>
            <a:off x="1173950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93"/>
          <p:cNvSpPr txBox="1">
            <a:spLocks noGrp="1"/>
          </p:cNvSpPr>
          <p:nvPr>
            <p:ph type="subTitle" idx="4"/>
          </p:nvPr>
        </p:nvSpPr>
        <p:spPr>
          <a:xfrm>
            <a:off x="1173950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93"/>
          <p:cNvSpPr txBox="1">
            <a:spLocks noGrp="1"/>
          </p:cNvSpPr>
          <p:nvPr>
            <p:ph type="subTitle" idx="5"/>
          </p:nvPr>
        </p:nvSpPr>
        <p:spPr>
          <a:xfrm>
            <a:off x="535775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-statement-shortRight">
  <p:cSld name="CUSTOM_6_1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4891200" y="8421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1"/>
          </p:nvPr>
        </p:nvSpPr>
        <p:spPr>
          <a:xfrm>
            <a:off x="4891200" y="1185000"/>
            <a:ext cx="3648600" cy="15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0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Google Shape;84;p10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986" y="3200225"/>
            <a:ext cx="2702146" cy="282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85" y="-292375"/>
            <a:ext cx="4305597" cy="41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0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75" y="4030050"/>
            <a:ext cx="2598651" cy="25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">
          <p15:clr>
            <a:srgbClr val="FA7B17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-duo-trio-imageRight">
  <p:cSld name="CUSTOM_25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6" name="Google Shape;906;p94"/>
          <p:cNvSpPr/>
          <p:nvPr/>
        </p:nvSpPr>
        <p:spPr>
          <a:xfrm>
            <a:off x="0" y="0"/>
            <a:ext cx="4563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4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Source Sans Pro"/>
              <a:buNone/>
              <a:defRPr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94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endParaRPr sz="800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09" name="Google Shape;909;p94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0" name="Google Shape;910;p94"/>
          <p:cNvSpPr txBox="1">
            <a:spLocks noGrp="1"/>
          </p:cNvSpPr>
          <p:nvPr>
            <p:ph type="title"/>
          </p:nvPr>
        </p:nvSpPr>
        <p:spPr>
          <a:xfrm>
            <a:off x="4890384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94"/>
          <p:cNvSpPr txBox="1">
            <a:spLocks noGrp="1"/>
          </p:cNvSpPr>
          <p:nvPr>
            <p:ph type="subTitle" idx="2"/>
          </p:nvPr>
        </p:nvSpPr>
        <p:spPr>
          <a:xfrm>
            <a:off x="5528559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94"/>
          <p:cNvSpPr txBox="1">
            <a:spLocks noGrp="1"/>
          </p:cNvSpPr>
          <p:nvPr>
            <p:ph type="subTitle" idx="3"/>
          </p:nvPr>
        </p:nvSpPr>
        <p:spPr>
          <a:xfrm>
            <a:off x="5528559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94"/>
          <p:cNvSpPr txBox="1">
            <a:spLocks noGrp="1"/>
          </p:cNvSpPr>
          <p:nvPr>
            <p:ph type="subTitle" idx="4"/>
          </p:nvPr>
        </p:nvSpPr>
        <p:spPr>
          <a:xfrm>
            <a:off x="5528559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94"/>
          <p:cNvSpPr txBox="1">
            <a:spLocks noGrp="1"/>
          </p:cNvSpPr>
          <p:nvPr>
            <p:ph type="subTitle" idx="5"/>
          </p:nvPr>
        </p:nvSpPr>
        <p:spPr>
          <a:xfrm>
            <a:off x="4890384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-device-textRight">
  <p:cSld name="CUSTOM_26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9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7" name="Google Shape;917;p95"/>
          <p:cNvPicPr preferRelativeResize="0"/>
          <p:nvPr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600" y="319325"/>
            <a:ext cx="6168348" cy="609469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5"/>
          <p:cNvSpPr txBox="1">
            <a:spLocks noGrp="1"/>
          </p:cNvSpPr>
          <p:nvPr>
            <p:ph type="title"/>
          </p:nvPr>
        </p:nvSpPr>
        <p:spPr>
          <a:xfrm>
            <a:off x="53577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95"/>
          <p:cNvSpPr txBox="1">
            <a:spLocks noGrp="1"/>
          </p:cNvSpPr>
          <p:nvPr>
            <p:ph type="subTitle" idx="1"/>
          </p:nvPr>
        </p:nvSpPr>
        <p:spPr>
          <a:xfrm>
            <a:off x="53577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95"/>
          <p:cNvSpPr txBox="1">
            <a:spLocks noGrp="1"/>
          </p:cNvSpPr>
          <p:nvPr>
            <p:ph type="subTitle" idx="2"/>
          </p:nvPr>
        </p:nvSpPr>
        <p:spPr>
          <a:xfrm>
            <a:off x="52695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95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95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23" name="Google Shape;923;p95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-device-textLeft">
  <p:cSld name="CUSTOM_27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96"/>
          <p:cNvPicPr preferRelativeResize="0"/>
          <p:nvPr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4850" y="319325"/>
            <a:ext cx="6168348" cy="6094697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96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7" name="Google Shape;927;p96"/>
          <p:cNvSpPr txBox="1">
            <a:spLocks noGrp="1"/>
          </p:cNvSpPr>
          <p:nvPr>
            <p:ph type="title"/>
          </p:nvPr>
        </p:nvSpPr>
        <p:spPr>
          <a:xfrm>
            <a:off x="4896845" y="837584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96"/>
          <p:cNvSpPr txBox="1">
            <a:spLocks noGrp="1"/>
          </p:cNvSpPr>
          <p:nvPr>
            <p:ph type="subTitle" idx="1"/>
          </p:nvPr>
        </p:nvSpPr>
        <p:spPr>
          <a:xfrm>
            <a:off x="4896845" y="1180484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96"/>
          <p:cNvSpPr txBox="1">
            <a:spLocks noGrp="1"/>
          </p:cNvSpPr>
          <p:nvPr>
            <p:ph type="subTitle" idx="2"/>
          </p:nvPr>
        </p:nvSpPr>
        <p:spPr>
          <a:xfrm>
            <a:off x="4888020" y="3392550"/>
            <a:ext cx="3625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96" title="SkillLab - Title of presentation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6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32" name="Google Shape;932;p96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-device-blobsLeft">
  <p:cSld name="CUSTOM_28">
    <p:bg>
      <p:bgPr>
        <a:solidFill>
          <a:schemeClr val="dk1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9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5" name="Google Shape;935;p97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075" y="2335978"/>
            <a:ext cx="2062926" cy="2038277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97"/>
          <p:cNvSpPr txBox="1">
            <a:spLocks noGrp="1"/>
          </p:cNvSpPr>
          <p:nvPr>
            <p:ph type="title"/>
          </p:nvPr>
        </p:nvSpPr>
        <p:spPr>
          <a:xfrm>
            <a:off x="535775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97"/>
          <p:cNvSpPr txBox="1">
            <a:spLocks noGrp="1"/>
          </p:cNvSpPr>
          <p:nvPr>
            <p:ph type="subTitle" idx="1"/>
          </p:nvPr>
        </p:nvSpPr>
        <p:spPr>
          <a:xfrm>
            <a:off x="1173950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97"/>
          <p:cNvSpPr txBox="1">
            <a:spLocks noGrp="1"/>
          </p:cNvSpPr>
          <p:nvPr>
            <p:ph type="subTitle" idx="2"/>
          </p:nvPr>
        </p:nvSpPr>
        <p:spPr>
          <a:xfrm>
            <a:off x="1173950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97"/>
          <p:cNvSpPr txBox="1">
            <a:spLocks noGrp="1"/>
          </p:cNvSpPr>
          <p:nvPr>
            <p:ph type="subTitle" idx="3"/>
          </p:nvPr>
        </p:nvSpPr>
        <p:spPr>
          <a:xfrm>
            <a:off x="1173950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97"/>
          <p:cNvSpPr txBox="1">
            <a:spLocks noGrp="1"/>
          </p:cNvSpPr>
          <p:nvPr>
            <p:ph type="subTitle" idx="4"/>
          </p:nvPr>
        </p:nvSpPr>
        <p:spPr>
          <a:xfrm>
            <a:off x="535775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97" title="SkillLab - Title of presentation"/>
          <p:cNvSpPr txBox="1">
            <a:spLocks noGrp="1"/>
          </p:cNvSpPr>
          <p:nvPr>
            <p:ph type="subTitle" idx="5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97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43" name="Google Shape;943;p97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44" name="Google Shape;944;p97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150" y="-7244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97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99" y="266647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-device-blobsLeft">
  <p:cSld name="CUSTOM_29">
    <p:bg>
      <p:bgPr>
        <a:solidFill>
          <a:schemeClr val="lt2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8" name="Google Shape;948;p98"/>
          <p:cNvSpPr txBox="1">
            <a:spLocks noGrp="1"/>
          </p:cNvSpPr>
          <p:nvPr>
            <p:ph type="title"/>
          </p:nvPr>
        </p:nvSpPr>
        <p:spPr>
          <a:xfrm>
            <a:off x="4890384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8"/>
          <p:cNvSpPr txBox="1">
            <a:spLocks noGrp="1"/>
          </p:cNvSpPr>
          <p:nvPr>
            <p:ph type="subTitle" idx="1"/>
          </p:nvPr>
        </p:nvSpPr>
        <p:spPr>
          <a:xfrm>
            <a:off x="5528559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98"/>
          <p:cNvSpPr txBox="1">
            <a:spLocks noGrp="1"/>
          </p:cNvSpPr>
          <p:nvPr>
            <p:ph type="subTitle" idx="2"/>
          </p:nvPr>
        </p:nvSpPr>
        <p:spPr>
          <a:xfrm>
            <a:off x="5528559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98"/>
          <p:cNvSpPr txBox="1">
            <a:spLocks noGrp="1"/>
          </p:cNvSpPr>
          <p:nvPr>
            <p:ph type="subTitle" idx="3"/>
          </p:nvPr>
        </p:nvSpPr>
        <p:spPr>
          <a:xfrm>
            <a:off x="5528559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98"/>
          <p:cNvSpPr txBox="1">
            <a:spLocks noGrp="1"/>
          </p:cNvSpPr>
          <p:nvPr>
            <p:ph type="subTitle" idx="4"/>
          </p:nvPr>
        </p:nvSpPr>
        <p:spPr>
          <a:xfrm>
            <a:off x="4890384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98" title="SkillLab - Title of presentation"/>
          <p:cNvSpPr txBox="1">
            <a:spLocks noGrp="1"/>
          </p:cNvSpPr>
          <p:nvPr>
            <p:ph type="subTitle" idx="5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98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55" name="Google Shape;955;p98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56" name="Google Shape;956;p98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60521" y="2335978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8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60701" y="-7244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98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07450" y="266647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-device-highlights">
  <p:cSld name="CUSTOM_30">
    <p:bg>
      <p:bgPr>
        <a:solidFill>
          <a:schemeClr val="lt2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9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1" name="Google Shape;961;p99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99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63" name="Google Shape;963;p99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4" name="Google Shape;964;p99"/>
          <p:cNvSpPr txBox="1">
            <a:spLocks noGrp="1"/>
          </p:cNvSpPr>
          <p:nvPr>
            <p:ph type="subTitle" idx="2"/>
          </p:nvPr>
        </p:nvSpPr>
        <p:spPr>
          <a:xfrm>
            <a:off x="882550" y="243397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99"/>
          <p:cNvSpPr txBox="1">
            <a:spLocks noGrp="1"/>
          </p:cNvSpPr>
          <p:nvPr>
            <p:ph type="subTitle" idx="3"/>
          </p:nvPr>
        </p:nvSpPr>
        <p:spPr>
          <a:xfrm>
            <a:off x="882550" y="15454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99"/>
          <p:cNvSpPr txBox="1">
            <a:spLocks noGrp="1"/>
          </p:cNvSpPr>
          <p:nvPr>
            <p:ph type="subTitle" idx="4"/>
          </p:nvPr>
        </p:nvSpPr>
        <p:spPr>
          <a:xfrm>
            <a:off x="882550" y="33987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99"/>
          <p:cNvSpPr txBox="1">
            <a:spLocks noGrp="1"/>
          </p:cNvSpPr>
          <p:nvPr>
            <p:ph type="subTitle" idx="5"/>
          </p:nvPr>
        </p:nvSpPr>
        <p:spPr>
          <a:xfrm>
            <a:off x="6911200" y="243397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99"/>
          <p:cNvSpPr txBox="1">
            <a:spLocks noGrp="1"/>
          </p:cNvSpPr>
          <p:nvPr>
            <p:ph type="subTitle" idx="6"/>
          </p:nvPr>
        </p:nvSpPr>
        <p:spPr>
          <a:xfrm>
            <a:off x="6911200" y="15454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99"/>
          <p:cNvSpPr txBox="1">
            <a:spLocks noGrp="1"/>
          </p:cNvSpPr>
          <p:nvPr>
            <p:ph type="subTitle" idx="7"/>
          </p:nvPr>
        </p:nvSpPr>
        <p:spPr>
          <a:xfrm>
            <a:off x="6911200" y="3398725"/>
            <a:ext cx="19053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-device-highlights2">
  <p:cSld name="CUSTOM_30_1">
    <p:bg>
      <p:bgPr>
        <a:solidFill>
          <a:schemeClr val="lt2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2" name="Google Shape;972;p100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00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74" name="Google Shape;974;p100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5" name="Google Shape;975;p100"/>
          <p:cNvSpPr txBox="1">
            <a:spLocks noGrp="1"/>
          </p:cNvSpPr>
          <p:nvPr>
            <p:ph type="subTitle" idx="2"/>
          </p:nvPr>
        </p:nvSpPr>
        <p:spPr>
          <a:xfrm>
            <a:off x="627275" y="1545425"/>
            <a:ext cx="216060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00"/>
          <p:cNvSpPr txBox="1">
            <a:spLocks noGrp="1"/>
          </p:cNvSpPr>
          <p:nvPr>
            <p:ph type="subTitle" idx="3"/>
          </p:nvPr>
        </p:nvSpPr>
        <p:spPr>
          <a:xfrm>
            <a:off x="6396175" y="2155025"/>
            <a:ext cx="216060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00"/>
          <p:cNvSpPr txBox="1">
            <a:spLocks noGrp="1"/>
          </p:cNvSpPr>
          <p:nvPr>
            <p:ph type="title"/>
          </p:nvPr>
        </p:nvSpPr>
        <p:spPr>
          <a:xfrm>
            <a:off x="627275" y="1195050"/>
            <a:ext cx="1970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100"/>
          <p:cNvSpPr txBox="1">
            <a:spLocks noGrp="1"/>
          </p:cNvSpPr>
          <p:nvPr>
            <p:ph type="title" idx="4"/>
          </p:nvPr>
        </p:nvSpPr>
        <p:spPr>
          <a:xfrm>
            <a:off x="6396175" y="1804650"/>
            <a:ext cx="19701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-device-doubleShortLeft">
  <p:cSld name="CUSTOM_3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0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1" name="Google Shape;981;p101"/>
          <p:cNvSpPr txBox="1">
            <a:spLocks noGrp="1"/>
          </p:cNvSpPr>
          <p:nvPr>
            <p:ph type="title"/>
          </p:nvPr>
        </p:nvSpPr>
        <p:spPr>
          <a:xfrm>
            <a:off x="535775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01"/>
          <p:cNvSpPr txBox="1">
            <a:spLocks noGrp="1"/>
          </p:cNvSpPr>
          <p:nvPr>
            <p:ph type="subTitle" idx="1"/>
          </p:nvPr>
        </p:nvSpPr>
        <p:spPr>
          <a:xfrm>
            <a:off x="535775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01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01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85" name="Google Shape;985;p101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6" name="Google Shape;986;p101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950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01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900" y="-5793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01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911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-device-doubleShortRight">
  <p:cSld name="CUSTOM_31_1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0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1" name="Google Shape;991;p102"/>
          <p:cNvSpPr txBox="1">
            <a:spLocks noGrp="1"/>
          </p:cNvSpPr>
          <p:nvPr>
            <p:ph type="title"/>
          </p:nvPr>
        </p:nvSpPr>
        <p:spPr>
          <a:xfrm>
            <a:off x="4887849" y="3105900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02"/>
          <p:cNvSpPr txBox="1">
            <a:spLocks noGrp="1"/>
          </p:cNvSpPr>
          <p:nvPr>
            <p:ph type="subTitle" idx="1"/>
          </p:nvPr>
        </p:nvSpPr>
        <p:spPr>
          <a:xfrm>
            <a:off x="4887849" y="3448800"/>
            <a:ext cx="36486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02" title="SkillLab - Title of presentation"/>
          <p:cNvSpPr txBox="1">
            <a:spLocks noGrp="1"/>
          </p:cNvSpPr>
          <p:nvPr>
            <p:ph type="subTitle" idx="2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02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95" name="Google Shape;995;p102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96" name="Google Shape;996;p102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4558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02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0988" y="-729528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02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25650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-device-iconsLeft">
  <p:cSld name="CUSTOM_32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1" name="Google Shape;1001;p103" title="SkillLab - Title of presentation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03"/>
          <p:cNvSpPr txBox="1"/>
          <p:nvPr/>
        </p:nvSpPr>
        <p:spPr>
          <a:xfrm>
            <a:off x="539475" y="4724926"/>
            <a:ext cx="63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</a:t>
            </a:r>
            <a:r>
              <a:rPr lang="en" sz="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03" name="Google Shape;1003;p103"/>
          <p:cNvCxnSpPr/>
          <p:nvPr/>
        </p:nvCxnSpPr>
        <p:spPr>
          <a:xfrm>
            <a:off x="1031524" y="4882132"/>
            <a:ext cx="26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4" name="Google Shape;1004;p103"/>
          <p:cNvSpPr txBox="1">
            <a:spLocks noGrp="1"/>
          </p:cNvSpPr>
          <p:nvPr>
            <p:ph type="title"/>
          </p:nvPr>
        </p:nvSpPr>
        <p:spPr>
          <a:xfrm>
            <a:off x="535775" y="483088"/>
            <a:ext cx="37194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03"/>
          <p:cNvSpPr txBox="1">
            <a:spLocks noGrp="1"/>
          </p:cNvSpPr>
          <p:nvPr>
            <p:ph type="subTitle" idx="2"/>
          </p:nvPr>
        </p:nvSpPr>
        <p:spPr>
          <a:xfrm>
            <a:off x="1173950" y="18105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03"/>
          <p:cNvSpPr txBox="1">
            <a:spLocks noGrp="1"/>
          </p:cNvSpPr>
          <p:nvPr>
            <p:ph type="subTitle" idx="3"/>
          </p:nvPr>
        </p:nvSpPr>
        <p:spPr>
          <a:xfrm>
            <a:off x="1173950" y="26664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03"/>
          <p:cNvSpPr txBox="1">
            <a:spLocks noGrp="1"/>
          </p:cNvSpPr>
          <p:nvPr>
            <p:ph type="subTitle" idx="4"/>
          </p:nvPr>
        </p:nvSpPr>
        <p:spPr>
          <a:xfrm>
            <a:off x="1173950" y="3522378"/>
            <a:ext cx="2978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03"/>
          <p:cNvSpPr txBox="1">
            <a:spLocks noGrp="1"/>
          </p:cNvSpPr>
          <p:nvPr>
            <p:ph type="subTitle" idx="5"/>
          </p:nvPr>
        </p:nvSpPr>
        <p:spPr>
          <a:xfrm>
            <a:off x="535775" y="825982"/>
            <a:ext cx="36486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98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None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9" name="Google Shape;1009;p103"/>
          <p:cNvPicPr preferRelativeResize="0"/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063" y="1947253"/>
            <a:ext cx="2062926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03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012" y="-579353"/>
            <a:ext cx="3285072" cy="3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03"/>
          <p:cNvPicPr preferRelativeResize="0"/>
          <p:nvPr/>
        </p:nvPicPr>
        <p:blipFill rotWithShape="1">
          <a:blip r:embed="rId4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024" y="2754820"/>
            <a:ext cx="5018172" cy="495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9850" y="876313"/>
            <a:ext cx="75804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Source Sans Pro"/>
              <a:buNone/>
              <a:defRPr sz="1800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9850" y="1265838"/>
            <a:ext cx="7080300" cy="3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Char char="●"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●"/>
              <a:defRPr sz="15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7">
          <p15:clr>
            <a:srgbClr val="EA4335"/>
          </p15:clr>
        </p15:guide>
        <p15:guide id="2" orient="horz" pos="973">
          <p15:clr>
            <a:srgbClr val="EA4335"/>
          </p15:clr>
        </p15:guide>
        <p15:guide id="3" pos="739">
          <p15:clr>
            <a:srgbClr val="EA4335"/>
          </p15:clr>
        </p15:guide>
        <p15:guide id="4" orient="horz" pos="3096">
          <p15:clr>
            <a:srgbClr val="EA4335"/>
          </p15:clr>
        </p15:guide>
        <p15:guide id="5" orient="horz" pos="3000">
          <p15:clr>
            <a:srgbClr val="EA4335"/>
          </p15:clr>
        </p15:guide>
        <p15:guide id="6" pos="3147">
          <p15:clr>
            <a:srgbClr val="EA4335"/>
          </p15:clr>
        </p15:guide>
        <p15:guide id="7" pos="395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0"/>
          <p:cNvSpPr txBox="1">
            <a:spLocks noGrp="1"/>
          </p:cNvSpPr>
          <p:nvPr>
            <p:ph type="title"/>
          </p:nvPr>
        </p:nvSpPr>
        <p:spPr>
          <a:xfrm>
            <a:off x="1069850" y="876313"/>
            <a:ext cx="75804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Source Sans Pro"/>
              <a:buNone/>
              <a:defRPr sz="1800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60"/>
          <p:cNvSpPr txBox="1">
            <a:spLocks noGrp="1"/>
          </p:cNvSpPr>
          <p:nvPr>
            <p:ph type="body" idx="1"/>
          </p:nvPr>
        </p:nvSpPr>
        <p:spPr>
          <a:xfrm>
            <a:off x="1069850" y="1265838"/>
            <a:ext cx="7080300" cy="3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Source Sans Pro"/>
              <a:buChar char="●"/>
              <a:defRPr sz="2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●"/>
              <a:defRPr sz="15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Source Sans Pro"/>
              <a:buChar char="●"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9" name="Google Shape;589;p6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  <p:sldLayoutId id="2147483755" r:id="rId49"/>
    <p:sldLayoutId id="2147483756" r:id="rId50"/>
    <p:sldLayoutId id="2147483757" r:id="rId51"/>
    <p:sldLayoutId id="2147483758" r:id="rId52"/>
    <p:sldLayoutId id="2147483759" r:id="rId53"/>
    <p:sldLayoutId id="2147483760" r:id="rId54"/>
    <p:sldLayoutId id="2147483761" r:id="rId5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7">
          <p15:clr>
            <a:srgbClr val="EA4335"/>
          </p15:clr>
        </p15:guide>
        <p15:guide id="2" orient="horz" pos="973">
          <p15:clr>
            <a:srgbClr val="EA4335"/>
          </p15:clr>
        </p15:guide>
        <p15:guide id="3" pos="739">
          <p15:clr>
            <a:srgbClr val="EA4335"/>
          </p15:clr>
        </p15:guide>
        <p15:guide id="4" orient="horz" pos="3096">
          <p15:clr>
            <a:srgbClr val="EA4335"/>
          </p15:clr>
        </p15:guide>
        <p15:guide id="5" orient="horz" pos="3000">
          <p15:clr>
            <a:srgbClr val="EA4335"/>
          </p15:clr>
        </p15:guide>
        <p15:guide id="6" pos="3147">
          <p15:clr>
            <a:srgbClr val="EA4335"/>
          </p15:clr>
        </p15:guide>
        <p15:guide id="7" pos="39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7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8.png"/><Relationship Id="rId5" Type="http://schemas.openxmlformats.org/officeDocument/2006/relationships/image" Target="../media/image82.png"/><Relationship Id="rId10" Type="http://schemas.openxmlformats.org/officeDocument/2006/relationships/image" Target="../media/image73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17"/>
          <p:cNvSpPr txBox="1">
            <a:spLocks noGrp="1"/>
          </p:cNvSpPr>
          <p:nvPr>
            <p:ph type="title"/>
          </p:nvPr>
        </p:nvSpPr>
        <p:spPr>
          <a:xfrm>
            <a:off x="539475" y="4020268"/>
            <a:ext cx="35952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Turning skills into careers</a:t>
            </a:r>
            <a:endParaRPr/>
          </a:p>
        </p:txBody>
      </p:sp>
      <p:sp>
        <p:nvSpPr>
          <p:cNvPr id="1148" name="Google Shape;1148;p117"/>
          <p:cNvSpPr txBox="1">
            <a:spLocks noGrp="1"/>
          </p:cNvSpPr>
          <p:nvPr>
            <p:ph type="subTitle" idx="1"/>
          </p:nvPr>
        </p:nvSpPr>
        <p:spPr>
          <a:xfrm>
            <a:off x="1272236" y="4724975"/>
            <a:ext cx="2450677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ESCO</a:t>
            </a:r>
            <a:endParaRPr dirty="0"/>
          </a:p>
        </p:txBody>
      </p:sp>
      <p:sp>
        <p:nvSpPr>
          <p:cNvPr id="1149" name="Google Shape;1149;p117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p263"/>
          <p:cNvSpPr txBox="1">
            <a:spLocks noGrp="1"/>
          </p:cNvSpPr>
          <p:nvPr>
            <p:ph type="subTitle" idx="1"/>
          </p:nvPr>
        </p:nvSpPr>
        <p:spPr>
          <a:xfrm>
            <a:off x="1281275" y="1944450"/>
            <a:ext cx="37857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helps me to understand job seekers' experiences, skills, and employment potential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88" name="Google Shape;2688;p263"/>
          <p:cNvSpPr txBox="1">
            <a:spLocks noGrp="1"/>
          </p:cNvSpPr>
          <p:nvPr>
            <p:ph type="subTitle" idx="2"/>
          </p:nvPr>
        </p:nvSpPr>
        <p:spPr>
          <a:xfrm>
            <a:off x="1327300" y="2854725"/>
            <a:ext cx="36687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</a:t>
            </a:r>
            <a:r>
              <a:rPr lang="en" sz="1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improved the ability of my be</a:t>
            </a: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neficiaries</a:t>
            </a:r>
            <a:r>
              <a:rPr lang="en" sz="1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describe their own skills</a:t>
            </a:r>
            <a:endParaRPr sz="14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89" name="Google Shape;2689;p263"/>
          <p:cNvSpPr txBox="1">
            <a:spLocks noGrp="1"/>
          </p:cNvSpPr>
          <p:nvPr>
            <p:ph type="subTitle" idx="3"/>
          </p:nvPr>
        </p:nvSpPr>
        <p:spPr>
          <a:xfrm>
            <a:off x="1383725" y="3765000"/>
            <a:ext cx="36123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SkillLab helps me to provide better career service to job-seekers.</a:t>
            </a: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90" name="Google Shape;2690;p263"/>
          <p:cNvSpPr/>
          <p:nvPr/>
        </p:nvSpPr>
        <p:spPr>
          <a:xfrm>
            <a:off x="5026975" y="0"/>
            <a:ext cx="4112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263"/>
          <p:cNvSpPr txBox="1">
            <a:spLocks noGrp="1"/>
          </p:cNvSpPr>
          <p:nvPr>
            <p:ph type="title" idx="4294967295"/>
          </p:nvPr>
        </p:nvSpPr>
        <p:spPr>
          <a:xfrm>
            <a:off x="539075" y="538575"/>
            <a:ext cx="58935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PARTNERS SPEAK FOR US</a:t>
            </a:r>
            <a:endParaRPr/>
          </a:p>
        </p:txBody>
      </p:sp>
      <p:pic>
        <p:nvPicPr>
          <p:cNvPr id="2692" name="Google Shape;2692;p26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475" y="1756429"/>
            <a:ext cx="2777700" cy="266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93" name="Google Shape;2693;p263"/>
          <p:cNvSpPr txBox="1">
            <a:spLocks noGrp="1"/>
          </p:cNvSpPr>
          <p:nvPr>
            <p:ph type="subTitle" idx="4"/>
          </p:nvPr>
        </p:nvSpPr>
        <p:spPr>
          <a:xfrm>
            <a:off x="539075" y="1088550"/>
            <a:ext cx="38301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 with us to change how we value and provide service to workers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95" name="Google Shape;2695;p263"/>
          <p:cNvSpPr txBox="1"/>
          <p:nvPr/>
        </p:nvSpPr>
        <p:spPr>
          <a:xfrm>
            <a:off x="470813" y="1985025"/>
            <a:ext cx="9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2E75DA"/>
                </a:solidFill>
              </a:rPr>
              <a:t>90%</a:t>
            </a:r>
            <a:endParaRPr sz="2100" b="1">
              <a:solidFill>
                <a:srgbClr val="2E75DA"/>
              </a:solidFill>
            </a:endParaRPr>
          </a:p>
        </p:txBody>
      </p:sp>
      <p:sp>
        <p:nvSpPr>
          <p:cNvPr id="2696" name="Google Shape;2696;p263"/>
          <p:cNvSpPr txBox="1"/>
          <p:nvPr/>
        </p:nvSpPr>
        <p:spPr>
          <a:xfrm>
            <a:off x="470813" y="2914425"/>
            <a:ext cx="9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2E75DA"/>
                </a:solidFill>
              </a:rPr>
              <a:t>85%</a:t>
            </a:r>
            <a:endParaRPr sz="2100" b="1">
              <a:solidFill>
                <a:srgbClr val="2E75DA"/>
              </a:solidFill>
            </a:endParaRPr>
          </a:p>
        </p:txBody>
      </p:sp>
      <p:sp>
        <p:nvSpPr>
          <p:cNvPr id="2697" name="Google Shape;2697;p263"/>
          <p:cNvSpPr txBox="1"/>
          <p:nvPr/>
        </p:nvSpPr>
        <p:spPr>
          <a:xfrm>
            <a:off x="470813" y="3843825"/>
            <a:ext cx="9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2E75DA"/>
                </a:solidFill>
              </a:rPr>
              <a:t>70%</a:t>
            </a:r>
            <a:endParaRPr sz="2100" b="1">
              <a:solidFill>
                <a:srgbClr val="2E75DA"/>
              </a:solidFill>
            </a:endParaRPr>
          </a:p>
        </p:txBody>
      </p:sp>
      <p:sp>
        <p:nvSpPr>
          <p:cNvPr id="2698" name="Google Shape;2698;p263"/>
          <p:cNvSpPr txBox="1"/>
          <p:nvPr/>
        </p:nvSpPr>
        <p:spPr>
          <a:xfrm>
            <a:off x="5440675" y="513000"/>
            <a:ext cx="3285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E75D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“SkillLab helps me to explain the skills that my clients have and relate them to the skills employers demand.”</a:t>
            </a:r>
            <a:endParaRPr b="1">
              <a:solidFill>
                <a:srgbClr val="2E75D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130"/>
          <p:cNvSpPr txBox="1">
            <a:spLocks noGrp="1"/>
          </p:cNvSpPr>
          <p:nvPr>
            <p:ph type="title"/>
          </p:nvPr>
        </p:nvSpPr>
        <p:spPr>
          <a:xfrm>
            <a:off x="3586925" y="3860800"/>
            <a:ext cx="50712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Ulrich Scharf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u.scharf@skilllab.io</a:t>
            </a:r>
            <a:endParaRPr/>
          </a:p>
        </p:txBody>
      </p:sp>
      <p:sp>
        <p:nvSpPr>
          <p:cNvPr id="1444" name="Google Shape;1444;p130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2801742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ESCO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18"/>
          <p:cNvSpPr/>
          <p:nvPr/>
        </p:nvSpPr>
        <p:spPr>
          <a:xfrm rot="10800000" flipH="1">
            <a:off x="0" y="3295125"/>
            <a:ext cx="9144000" cy="185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18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156" name="Google Shape;1156;p11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50" y="1935525"/>
            <a:ext cx="2038262" cy="297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18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813" y="1935525"/>
            <a:ext cx="2038262" cy="297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118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076" y="1935525"/>
            <a:ext cx="2038262" cy="297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118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339" y="1935525"/>
            <a:ext cx="2038262" cy="2979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118"/>
          <p:cNvSpPr txBox="1">
            <a:spLocks noGrp="1"/>
          </p:cNvSpPr>
          <p:nvPr>
            <p:ph type="title" idx="4294967295"/>
          </p:nvPr>
        </p:nvSpPr>
        <p:spPr>
          <a:xfrm>
            <a:off x="1771225" y="517355"/>
            <a:ext cx="55899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CRUCIAL MOMENT FOR CAREER SUPPORT</a:t>
            </a:r>
            <a:endParaRPr/>
          </a:p>
        </p:txBody>
      </p:sp>
      <p:sp>
        <p:nvSpPr>
          <p:cNvPr id="1161" name="Google Shape;1161;p118"/>
          <p:cNvSpPr txBox="1">
            <a:spLocks noGrp="1"/>
          </p:cNvSpPr>
          <p:nvPr>
            <p:ph type="subTitle" idx="1"/>
          </p:nvPr>
        </p:nvSpPr>
        <p:spPr>
          <a:xfrm>
            <a:off x="1173950" y="892961"/>
            <a:ext cx="67845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Trends like migration, automation, the transition towards a green economy as well as COVID place new demands on career support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19"/>
          <p:cNvSpPr/>
          <p:nvPr/>
        </p:nvSpPr>
        <p:spPr>
          <a:xfrm rot="10800000" flipH="1">
            <a:off x="0" y="1337757"/>
            <a:ext cx="9144000" cy="288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19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68" name="Google Shape;1168;p119"/>
          <p:cNvSpPr txBox="1">
            <a:spLocks noGrp="1"/>
          </p:cNvSpPr>
          <p:nvPr>
            <p:ph type="subTitle" idx="1"/>
          </p:nvPr>
        </p:nvSpPr>
        <p:spPr>
          <a:xfrm>
            <a:off x="1272236" y="4724975"/>
            <a:ext cx="2785413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ESCO</a:t>
            </a:r>
          </a:p>
        </p:txBody>
      </p:sp>
      <p:sp>
        <p:nvSpPr>
          <p:cNvPr id="1169" name="Google Shape;1169;p119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CASE FOR A SKILL BASED APPROACH</a:t>
            </a:r>
            <a:endParaRPr/>
          </a:p>
        </p:txBody>
      </p:sp>
      <p:sp>
        <p:nvSpPr>
          <p:cNvPr id="1170" name="Google Shape;1170;p119"/>
          <p:cNvSpPr txBox="1">
            <a:spLocks noGrp="1"/>
          </p:cNvSpPr>
          <p:nvPr>
            <p:ph type="subTitle" idx="2"/>
          </p:nvPr>
        </p:nvSpPr>
        <p:spPr>
          <a:xfrm>
            <a:off x="581950" y="834825"/>
            <a:ext cx="7920900" cy="495300"/>
          </a:xfrm>
          <a:prstGeom prst="rect">
            <a:avLst/>
          </a:prstGeom>
        </p:spPr>
        <p:txBody>
          <a:bodyPr spcFirstLastPara="1" wrap="square" lIns="91425" tIns="91425" rIns="798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Thinking in degrees and job titles disadvantages many job seekers</a:t>
            </a:r>
            <a:endParaRPr sz="1600"/>
          </a:p>
        </p:txBody>
      </p:sp>
      <p:sp>
        <p:nvSpPr>
          <p:cNvPr id="1171" name="Google Shape;1171;p119"/>
          <p:cNvSpPr txBox="1">
            <a:spLocks noGrp="1"/>
          </p:cNvSpPr>
          <p:nvPr>
            <p:ph type="subTitle" idx="3"/>
          </p:nvPr>
        </p:nvSpPr>
        <p:spPr>
          <a:xfrm>
            <a:off x="3366050" y="3648115"/>
            <a:ext cx="24117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 qualifications and titles are often not transferable</a:t>
            </a:r>
            <a:endParaRPr/>
          </a:p>
        </p:txBody>
      </p:sp>
      <p:sp>
        <p:nvSpPr>
          <p:cNvPr id="1172" name="Google Shape;1172;p119"/>
          <p:cNvSpPr txBox="1">
            <a:spLocks noGrp="1"/>
          </p:cNvSpPr>
          <p:nvPr>
            <p:ph type="title" idx="4"/>
          </p:nvPr>
        </p:nvSpPr>
        <p:spPr>
          <a:xfrm>
            <a:off x="3366050" y="3507440"/>
            <a:ext cx="24117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Experiences</a:t>
            </a:r>
            <a:endParaRPr/>
          </a:p>
        </p:txBody>
      </p:sp>
      <p:sp>
        <p:nvSpPr>
          <p:cNvPr id="1173" name="Google Shape;1173;p119"/>
          <p:cNvSpPr txBox="1">
            <a:spLocks noGrp="1"/>
          </p:cNvSpPr>
          <p:nvPr>
            <p:ph type="subTitle" idx="5"/>
          </p:nvPr>
        </p:nvSpPr>
        <p:spPr>
          <a:xfrm>
            <a:off x="6355175" y="3648115"/>
            <a:ext cx="22248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struggle to showcase their abilities</a:t>
            </a:r>
            <a:endParaRPr/>
          </a:p>
        </p:txBody>
      </p:sp>
      <p:sp>
        <p:nvSpPr>
          <p:cNvPr id="1174" name="Google Shape;1174;p119"/>
          <p:cNvSpPr txBox="1">
            <a:spLocks noGrp="1"/>
          </p:cNvSpPr>
          <p:nvPr>
            <p:ph type="title" idx="6"/>
          </p:nvPr>
        </p:nvSpPr>
        <p:spPr>
          <a:xfrm>
            <a:off x="6355175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  <p:sp>
        <p:nvSpPr>
          <p:cNvPr id="1175" name="Google Shape;1175;p119"/>
          <p:cNvSpPr txBox="1">
            <a:spLocks noGrp="1"/>
          </p:cNvSpPr>
          <p:nvPr>
            <p:ph type="subTitle" idx="7"/>
          </p:nvPr>
        </p:nvSpPr>
        <p:spPr>
          <a:xfrm>
            <a:off x="778925" y="3648115"/>
            <a:ext cx="22248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face an increasing number of career transitions</a:t>
            </a:r>
            <a:endParaRPr/>
          </a:p>
        </p:txBody>
      </p:sp>
      <p:sp>
        <p:nvSpPr>
          <p:cNvPr id="1176" name="Google Shape;1176;p119"/>
          <p:cNvSpPr txBox="1">
            <a:spLocks noGrp="1"/>
          </p:cNvSpPr>
          <p:nvPr>
            <p:ph type="title" idx="8"/>
          </p:nvPr>
        </p:nvSpPr>
        <p:spPr>
          <a:xfrm>
            <a:off x="778925" y="3507440"/>
            <a:ext cx="2224800" cy="2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Transitions</a:t>
            </a:r>
            <a:endParaRPr dirty="0"/>
          </a:p>
        </p:txBody>
      </p:sp>
      <p:pic>
        <p:nvPicPr>
          <p:cNvPr id="1177" name="Google Shape;1177;p119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650" y="1472779"/>
            <a:ext cx="2411698" cy="199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11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25" y="1402050"/>
            <a:ext cx="2018499" cy="199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1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448" y="1398975"/>
            <a:ext cx="2133951" cy="210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951" y="1631199"/>
            <a:ext cx="1290238" cy="156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1119" y="1620082"/>
            <a:ext cx="1352577" cy="15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1296" y="1552291"/>
            <a:ext cx="1352574" cy="172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C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120"/>
          <p:cNvPicPr preferRelativeResize="0"/>
          <p:nvPr/>
        </p:nvPicPr>
        <p:blipFill>
          <a:blip r:embed="rId3" cstate="hqprint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025" y="2169588"/>
            <a:ext cx="3921751" cy="2454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8" name="Google Shape;1188;p120"/>
          <p:cNvGrpSpPr/>
          <p:nvPr/>
        </p:nvGrpSpPr>
        <p:grpSpPr>
          <a:xfrm>
            <a:off x="163875" y="1971607"/>
            <a:ext cx="1079166" cy="2188888"/>
            <a:chOff x="1173950" y="1465675"/>
            <a:chExt cx="1946197" cy="3947499"/>
          </a:xfrm>
        </p:grpSpPr>
        <p:pic>
          <p:nvPicPr>
            <p:cNvPr id="1189" name="Google Shape;1189;p120"/>
            <p:cNvPicPr preferRelativeResize="0"/>
            <p:nvPr/>
          </p:nvPicPr>
          <p:blipFill rotWithShape="1">
            <a:blip r:embed="rId4" cstate="hqprint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8850" y="1761904"/>
              <a:ext cx="1666199" cy="346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p120"/>
            <p:cNvPicPr preferRelativeResize="0"/>
            <p:nvPr/>
          </p:nvPicPr>
          <p:blipFill rotWithShape="1">
            <a:blip r:embed="rId5" cstate="hqprint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3950" y="1465675"/>
              <a:ext cx="1946197" cy="3947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1" name="Google Shape;1191;p120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192" name="Google Shape;1192;p120"/>
          <p:cNvSpPr txBox="1">
            <a:spLocks noGrp="1"/>
          </p:cNvSpPr>
          <p:nvPr>
            <p:ph type="subTitle" idx="1"/>
          </p:nvPr>
        </p:nvSpPr>
        <p:spPr>
          <a:xfrm>
            <a:off x="1272236" y="4724975"/>
            <a:ext cx="2620351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ESCO</a:t>
            </a:r>
            <a:endParaRPr dirty="0"/>
          </a:p>
        </p:txBody>
      </p:sp>
      <p:sp>
        <p:nvSpPr>
          <p:cNvPr id="1193" name="Google Shape;1193;p120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APPROACH</a:t>
            </a:r>
            <a:endParaRPr/>
          </a:p>
        </p:txBody>
      </p:sp>
      <p:sp>
        <p:nvSpPr>
          <p:cNvPr id="1194" name="Google Shape;1194;p120"/>
          <p:cNvSpPr txBox="1">
            <a:spLocks noGrp="1"/>
          </p:cNvSpPr>
          <p:nvPr>
            <p:ph type="subTitle" idx="2"/>
          </p:nvPr>
        </p:nvSpPr>
        <p:spPr>
          <a:xfrm>
            <a:off x="938250" y="859925"/>
            <a:ext cx="7267500" cy="495300"/>
          </a:xfrm>
          <a:prstGeom prst="rect">
            <a:avLst/>
          </a:prstGeom>
        </p:spPr>
        <p:txBody>
          <a:bodyPr spcFirstLastPara="1" wrap="square" lIns="91425" tIns="91425" rIns="798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people, jobs and education on the level of skills</a:t>
            </a:r>
            <a:endParaRPr/>
          </a:p>
        </p:txBody>
      </p:sp>
      <p:cxnSp>
        <p:nvCxnSpPr>
          <p:cNvPr id="1195" name="Google Shape;1195;p120"/>
          <p:cNvCxnSpPr/>
          <p:nvPr/>
        </p:nvCxnSpPr>
        <p:spPr>
          <a:xfrm rot="10800000" flipH="1">
            <a:off x="5347950" y="2734038"/>
            <a:ext cx="809700" cy="25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196" name="Google Shape;1196;p120"/>
          <p:cNvCxnSpPr/>
          <p:nvPr/>
        </p:nvCxnSpPr>
        <p:spPr>
          <a:xfrm flipH="1">
            <a:off x="2936797" y="3051917"/>
            <a:ext cx="700800" cy="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197" name="Google Shape;1197;p120"/>
          <p:cNvSpPr txBox="1">
            <a:spLocks noGrp="1"/>
          </p:cNvSpPr>
          <p:nvPr>
            <p:ph type="ctrTitle" idx="4294967295"/>
          </p:nvPr>
        </p:nvSpPr>
        <p:spPr>
          <a:xfrm>
            <a:off x="6015305" y="3373663"/>
            <a:ext cx="15456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Training Providers</a:t>
            </a:r>
            <a:endParaRPr sz="1000"/>
          </a:p>
        </p:txBody>
      </p:sp>
      <p:sp>
        <p:nvSpPr>
          <p:cNvPr id="1198" name="Google Shape;1198;p120"/>
          <p:cNvSpPr txBox="1">
            <a:spLocks noGrp="1"/>
          </p:cNvSpPr>
          <p:nvPr>
            <p:ph type="ctrTitle" idx="4294967295"/>
          </p:nvPr>
        </p:nvSpPr>
        <p:spPr>
          <a:xfrm>
            <a:off x="1422047" y="2145465"/>
            <a:ext cx="11103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Job Seekers</a:t>
            </a:r>
            <a:endParaRPr sz="1000"/>
          </a:p>
        </p:txBody>
      </p:sp>
      <p:sp>
        <p:nvSpPr>
          <p:cNvPr id="1199" name="Google Shape;1199;p120"/>
          <p:cNvSpPr txBox="1">
            <a:spLocks noGrp="1"/>
          </p:cNvSpPr>
          <p:nvPr>
            <p:ph type="ctrTitle" idx="4294967295"/>
          </p:nvPr>
        </p:nvSpPr>
        <p:spPr>
          <a:xfrm>
            <a:off x="5922434" y="1701625"/>
            <a:ext cx="1732800" cy="2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Employment Services</a:t>
            </a:r>
            <a:endParaRPr sz="1000"/>
          </a:p>
        </p:txBody>
      </p:sp>
      <p:sp>
        <p:nvSpPr>
          <p:cNvPr id="1200" name="Google Shape;1200;p120"/>
          <p:cNvSpPr txBox="1">
            <a:spLocks noGrp="1"/>
          </p:cNvSpPr>
          <p:nvPr>
            <p:ph type="ctrTitle" idx="4294967295"/>
          </p:nvPr>
        </p:nvSpPr>
        <p:spPr>
          <a:xfrm>
            <a:off x="4915641" y="2380025"/>
            <a:ext cx="1472700" cy="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chemeClr val="dk2"/>
                </a:solidFill>
              </a:rPr>
              <a:t>Skill </a:t>
            </a:r>
            <a:endParaRPr sz="1000" b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chemeClr val="dk2"/>
                </a:solidFill>
              </a:rPr>
              <a:t>profiles</a:t>
            </a:r>
            <a:endParaRPr sz="1000" b="0">
              <a:solidFill>
                <a:schemeClr val="dk2"/>
              </a:solidFill>
            </a:endParaRPr>
          </a:p>
        </p:txBody>
      </p:sp>
      <p:sp>
        <p:nvSpPr>
          <p:cNvPr id="1201" name="Google Shape;1201;p120"/>
          <p:cNvSpPr txBox="1">
            <a:spLocks noGrp="1"/>
          </p:cNvSpPr>
          <p:nvPr>
            <p:ph type="ctrTitle" idx="4294967295"/>
          </p:nvPr>
        </p:nvSpPr>
        <p:spPr>
          <a:xfrm>
            <a:off x="4987950" y="3425225"/>
            <a:ext cx="13281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chemeClr val="dk2"/>
                </a:solidFill>
              </a:rPr>
              <a:t>Course </a:t>
            </a:r>
            <a:endParaRPr sz="1000" b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chemeClr val="dk2"/>
                </a:solidFill>
              </a:rPr>
              <a:t>matches</a:t>
            </a:r>
            <a:endParaRPr sz="1000" b="0">
              <a:solidFill>
                <a:schemeClr val="dk2"/>
              </a:solidFill>
            </a:endParaRPr>
          </a:p>
        </p:txBody>
      </p:sp>
      <p:sp>
        <p:nvSpPr>
          <p:cNvPr id="1202" name="Google Shape;1202;p120"/>
          <p:cNvSpPr txBox="1">
            <a:spLocks noGrp="1"/>
          </p:cNvSpPr>
          <p:nvPr>
            <p:ph type="ctrTitle" idx="4294967295"/>
          </p:nvPr>
        </p:nvSpPr>
        <p:spPr>
          <a:xfrm>
            <a:off x="2702788" y="3085950"/>
            <a:ext cx="1189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chemeClr val="dk2"/>
                </a:solidFill>
              </a:rPr>
              <a:t>Career </a:t>
            </a:r>
            <a:endParaRPr sz="1000" b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chemeClr val="dk2"/>
                </a:solidFill>
              </a:rPr>
              <a:t>orientation</a:t>
            </a:r>
            <a:endParaRPr sz="1000" b="0">
              <a:solidFill>
                <a:schemeClr val="dk2"/>
              </a:solidFill>
            </a:endParaRPr>
          </a:p>
        </p:txBody>
      </p:sp>
      <p:pic>
        <p:nvPicPr>
          <p:cNvPr id="1203" name="Google Shape;1203;p120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749" y="2923250"/>
            <a:ext cx="1269590" cy="2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20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423" y="1939288"/>
            <a:ext cx="1441517" cy="10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20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05" y="2482062"/>
            <a:ext cx="2126969" cy="151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20"/>
          <p:cNvPicPr preferRelativeResize="0"/>
          <p:nvPr/>
        </p:nvPicPr>
        <p:blipFill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60" y="3676047"/>
            <a:ext cx="1472700" cy="10489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7" name="Google Shape;1207;p120"/>
          <p:cNvCxnSpPr/>
          <p:nvPr/>
        </p:nvCxnSpPr>
        <p:spPr>
          <a:xfrm>
            <a:off x="5347950" y="3208850"/>
            <a:ext cx="753000" cy="329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C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25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75" name="Google Shape;1275;p125"/>
          <p:cNvSpPr txBox="1">
            <a:spLocks noGrp="1"/>
          </p:cNvSpPr>
          <p:nvPr>
            <p:ph type="subTitle" idx="1"/>
          </p:nvPr>
        </p:nvSpPr>
        <p:spPr>
          <a:xfrm>
            <a:off x="1272236" y="4724975"/>
            <a:ext cx="2507827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ESCO</a:t>
            </a:r>
            <a:endParaRPr dirty="0"/>
          </a:p>
        </p:txBody>
      </p:sp>
      <p:sp>
        <p:nvSpPr>
          <p:cNvPr id="1276" name="Google Shape;1276;p125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277" name="Google Shape;1277;p125"/>
          <p:cNvSpPr txBox="1">
            <a:spLocks noGrp="1"/>
          </p:cNvSpPr>
          <p:nvPr>
            <p:ph type="subTitle" idx="2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</p:spPr>
        <p:txBody>
          <a:bodyPr spcFirstLastPara="1" wrap="square" lIns="91425" tIns="91425" rIns="798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steps towards 21st century career support</a:t>
            </a:r>
            <a:endParaRPr/>
          </a:p>
        </p:txBody>
      </p:sp>
      <p:sp>
        <p:nvSpPr>
          <p:cNvPr id="1278" name="Google Shape;1278;p125"/>
          <p:cNvSpPr txBox="1">
            <a:spLocks noGrp="1"/>
          </p:cNvSpPr>
          <p:nvPr>
            <p:ph type="subTitle" idx="1"/>
          </p:nvPr>
        </p:nvSpPr>
        <p:spPr>
          <a:xfrm>
            <a:off x="5951750" y="3858963"/>
            <a:ext cx="2393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/>
                </a:solidFill>
                <a:cs typeface="Arial"/>
              </a:rPr>
              <a:t>Support</a:t>
            </a:r>
            <a:endParaRPr sz="1400" b="1" dirty="0">
              <a:solidFill>
                <a:schemeClr val="accent5"/>
              </a:solidFill>
              <a:cs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Provide data driven and skill-based career support</a:t>
            </a:r>
            <a:endParaRPr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9" name="Google Shape;1279;p125"/>
          <p:cNvSpPr txBox="1">
            <a:spLocks noGrp="1"/>
          </p:cNvSpPr>
          <p:nvPr>
            <p:ph type="subTitle" idx="2"/>
          </p:nvPr>
        </p:nvSpPr>
        <p:spPr>
          <a:xfrm>
            <a:off x="3303800" y="3858975"/>
            <a:ext cx="2393400" cy="8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/>
                </a:solidFill>
                <a:cs typeface="Arial"/>
              </a:rPr>
              <a:t>Empower</a:t>
            </a:r>
            <a:endParaRPr sz="1400" b="1" dirty="0">
              <a:solidFill>
                <a:schemeClr val="accent5"/>
              </a:solidFill>
              <a:cs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capture skills, explore careers and apply for jobs</a:t>
            </a:r>
            <a:endParaRPr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80" name="Google Shape;1280;p125"/>
          <p:cNvSpPr txBox="1">
            <a:spLocks noGrp="1"/>
          </p:cNvSpPr>
          <p:nvPr>
            <p:ph type="subTitle" idx="3"/>
          </p:nvPr>
        </p:nvSpPr>
        <p:spPr>
          <a:xfrm>
            <a:off x="725150" y="3858963"/>
            <a:ext cx="2393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  <a:latin typeface="Source Sans Pro"/>
                <a:ea typeface="Source Sans Pro"/>
                <a:sym typeface="Source Sans Pro"/>
              </a:rPr>
              <a:t>Invite</a:t>
            </a:r>
            <a:endParaRPr b="1" dirty="0">
              <a:solidFill>
                <a:schemeClr val="accent5"/>
              </a:solidFill>
              <a:latin typeface="Source Sans Pro"/>
              <a:ea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Start by inviting your clients</a:t>
            </a:r>
            <a:endParaRPr sz="120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81" name="Google Shape;128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25" y="1860538"/>
            <a:ext cx="2592250" cy="18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588" y="1860550"/>
            <a:ext cx="2664822" cy="189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326" y="1811777"/>
            <a:ext cx="2592250" cy="184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125"/>
          <p:cNvPicPr preferRelativeResize="0"/>
          <p:nvPr/>
        </p:nvPicPr>
        <p:blipFill rotWithShape="1">
          <a:blip r:embed="rId6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176" y="1806325"/>
            <a:ext cx="2319374" cy="209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25"/>
          <p:cNvPicPr preferRelativeResize="0"/>
          <p:nvPr/>
        </p:nvPicPr>
        <p:blipFill rotWithShape="1">
          <a:blip r:embed="rId7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497639" y="1795837"/>
            <a:ext cx="2148723" cy="197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25"/>
          <p:cNvPicPr preferRelativeResize="0"/>
          <p:nvPr/>
        </p:nvPicPr>
        <p:blipFill rotWithShape="1">
          <a:blip r:embed="rId8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951747" y="1707751"/>
            <a:ext cx="2303803" cy="21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1212;p121"/>
          <p:cNvPicPr preferRelativeResize="0"/>
          <p:nvPr/>
        </p:nvPicPr>
        <p:blipFill rotWithShape="1">
          <a:blip r:embed="rId5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2322" y="1185875"/>
            <a:ext cx="4873872" cy="394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21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14" name="Google Shape;1214;p121"/>
          <p:cNvSpPr txBox="1">
            <a:spLocks noGrp="1"/>
          </p:cNvSpPr>
          <p:nvPr>
            <p:ph type="subTitle" idx="3"/>
          </p:nvPr>
        </p:nvSpPr>
        <p:spPr>
          <a:xfrm>
            <a:off x="1272236" y="4724975"/>
            <a:ext cx="2727085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ESCO</a:t>
            </a:r>
            <a:endParaRPr dirty="0"/>
          </a:p>
        </p:txBody>
      </p:sp>
      <p:grpSp>
        <p:nvGrpSpPr>
          <p:cNvPr id="1215" name="Google Shape;1215;p121"/>
          <p:cNvGrpSpPr/>
          <p:nvPr/>
        </p:nvGrpSpPr>
        <p:grpSpPr>
          <a:xfrm>
            <a:off x="943859" y="1332868"/>
            <a:ext cx="3040867" cy="3299546"/>
            <a:chOff x="4638825" y="402025"/>
            <a:chExt cx="4150788" cy="4503884"/>
          </a:xfrm>
        </p:grpSpPr>
        <p:grpSp>
          <p:nvGrpSpPr>
            <p:cNvPr id="1216" name="Google Shape;1216;p121"/>
            <p:cNvGrpSpPr/>
            <p:nvPr/>
          </p:nvGrpSpPr>
          <p:grpSpPr>
            <a:xfrm>
              <a:off x="6713230" y="694156"/>
              <a:ext cx="2076383" cy="4211754"/>
              <a:chOff x="6713230" y="694156"/>
              <a:chExt cx="2076383" cy="4211754"/>
            </a:xfrm>
          </p:grpSpPr>
          <p:pic>
            <p:nvPicPr>
              <p:cNvPr id="1217" name="Google Shape;1217;p121"/>
              <p:cNvPicPr preferRelativeResize="0"/>
              <p:nvPr/>
            </p:nvPicPr>
            <p:blipFill rotWithShape="1">
              <a:blip r:embed="rId6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56225" y="978400"/>
                <a:ext cx="1778999" cy="3685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8" name="Google Shape;1218;p121"/>
              <p:cNvPicPr preferRelativeResize="0"/>
              <p:nvPr/>
            </p:nvPicPr>
            <p:blipFill>
              <a:blip r:embed="rId7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3230" y="694156"/>
                <a:ext cx="2076383" cy="42117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19" name="Google Shape;1219;p121"/>
            <p:cNvGrpSpPr/>
            <p:nvPr/>
          </p:nvGrpSpPr>
          <p:grpSpPr>
            <a:xfrm>
              <a:off x="4638825" y="402025"/>
              <a:ext cx="2074399" cy="4207602"/>
              <a:chOff x="5125463" y="862000"/>
              <a:chExt cx="2074399" cy="4207602"/>
            </a:xfrm>
          </p:grpSpPr>
          <p:pic>
            <p:nvPicPr>
              <p:cNvPr id="1220" name="Google Shape;1220;p121"/>
              <p:cNvPicPr preferRelativeResize="0"/>
              <p:nvPr/>
            </p:nvPicPr>
            <p:blipFill rotWithShape="1">
              <a:blip r:embed="rId8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59850" y="1182875"/>
                <a:ext cx="1805625" cy="36506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1" name="Google Shape;1221;p121"/>
              <p:cNvPicPr preferRelativeResize="0"/>
              <p:nvPr/>
            </p:nvPicPr>
            <p:blipFill rotWithShape="1">
              <a:blip r:embed="rId9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5463" y="862000"/>
                <a:ext cx="2074399" cy="42076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22" name="Google Shape;1222;p121"/>
          <p:cNvPicPr preferRelativeResize="0"/>
          <p:nvPr/>
        </p:nvPicPr>
        <p:blipFill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475" y="306950"/>
            <a:ext cx="6181948" cy="610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21"/>
          <p:cNvSpPr txBox="1">
            <a:spLocks noGrp="1"/>
          </p:cNvSpPr>
          <p:nvPr>
            <p:ph type="title"/>
          </p:nvPr>
        </p:nvSpPr>
        <p:spPr>
          <a:xfrm>
            <a:off x="1771225" y="517355"/>
            <a:ext cx="55899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 PROFILING</a:t>
            </a:r>
            <a:endParaRPr/>
          </a:p>
        </p:txBody>
      </p:sp>
      <p:sp>
        <p:nvSpPr>
          <p:cNvPr id="1225" name="Google Shape;1225;p121"/>
          <p:cNvSpPr txBox="1">
            <a:spLocks noGrp="1"/>
          </p:cNvSpPr>
          <p:nvPr>
            <p:ph type="subTitle" idx="1"/>
          </p:nvPr>
        </p:nvSpPr>
        <p:spPr>
          <a:xfrm>
            <a:off x="1173950" y="892952"/>
            <a:ext cx="6784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Our AI interviews people and captures their skills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720_esco" descr="720_esco">
            <a:hlinkClick r:id="" action="ppaction://media"/>
            <a:extLst>
              <a:ext uri="{FF2B5EF4-FFF2-40B4-BE49-F238E27FC236}">
                <a16:creationId xmlns:a16="http://schemas.microsoft.com/office/drawing/2014/main" id="{40BED7B5-6909-3E4E-9522-017A4DA69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-2760" t="-33927" r="-729" b="-37815"/>
          <a:stretch/>
        </p:blipFill>
        <p:spPr>
          <a:xfrm>
            <a:off x="4443996" y="590116"/>
            <a:ext cx="6397580" cy="5972039"/>
          </a:xfrm>
          <a:prstGeom prst="teardrop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22"/>
          <p:cNvSpPr/>
          <p:nvPr/>
        </p:nvSpPr>
        <p:spPr>
          <a:xfrm>
            <a:off x="589975" y="4619625"/>
            <a:ext cx="1666200" cy="393600"/>
          </a:xfrm>
          <a:prstGeom prst="rect">
            <a:avLst/>
          </a:prstGeom>
          <a:solidFill>
            <a:srgbClr val="FBF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1" name="Google Shape;1231;p122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 flipH="1">
            <a:off x="-239673" y="1506975"/>
            <a:ext cx="9802773" cy="394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22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33" name="Google Shape;1233;p122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1807200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Deck 2021</a:t>
            </a:r>
            <a:endParaRPr/>
          </a:p>
        </p:txBody>
      </p:sp>
      <p:sp>
        <p:nvSpPr>
          <p:cNvPr id="1234" name="Google Shape;1234;p122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ORIENTATION</a:t>
            </a:r>
            <a:endParaRPr/>
          </a:p>
        </p:txBody>
      </p:sp>
      <p:sp>
        <p:nvSpPr>
          <p:cNvPr id="1235" name="Google Shape;1235;p122"/>
          <p:cNvSpPr txBox="1">
            <a:spLocks noGrp="1"/>
          </p:cNvSpPr>
          <p:nvPr>
            <p:ph type="subTitle" idx="2"/>
          </p:nvPr>
        </p:nvSpPr>
        <p:spPr>
          <a:xfrm>
            <a:off x="581950" y="834825"/>
            <a:ext cx="7920900" cy="495300"/>
          </a:xfrm>
          <a:prstGeom prst="rect">
            <a:avLst/>
          </a:prstGeom>
        </p:spPr>
        <p:txBody>
          <a:bodyPr spcFirstLastPara="1" wrap="square" lIns="91425" tIns="91425" rIns="798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suggest jobs and education based on a person’s skill profile </a:t>
            </a:r>
            <a:endParaRPr sz="1600"/>
          </a:p>
        </p:txBody>
      </p:sp>
      <p:pic>
        <p:nvPicPr>
          <p:cNvPr id="1236" name="Google Shape;1236;p12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075" y="2208650"/>
            <a:ext cx="1666249" cy="34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2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87"/>
          <a:stretch/>
        </p:blipFill>
        <p:spPr>
          <a:xfrm>
            <a:off x="6391950" y="1781375"/>
            <a:ext cx="1744799" cy="346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2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700" y="1477750"/>
            <a:ext cx="1946197" cy="39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2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325" y="1910375"/>
            <a:ext cx="1946197" cy="3947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0" name="Google Shape;1240;p122"/>
          <p:cNvGrpSpPr/>
          <p:nvPr/>
        </p:nvGrpSpPr>
        <p:grpSpPr>
          <a:xfrm>
            <a:off x="1173950" y="1465675"/>
            <a:ext cx="1946197" cy="3947499"/>
            <a:chOff x="1173950" y="1465675"/>
            <a:chExt cx="1946197" cy="3947499"/>
          </a:xfrm>
        </p:grpSpPr>
        <p:pic>
          <p:nvPicPr>
            <p:cNvPr id="1241" name="Google Shape;1241;p122"/>
            <p:cNvPicPr preferRelativeResize="0"/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8850" y="1761904"/>
              <a:ext cx="1666199" cy="346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Google Shape;1242;p122"/>
            <p:cNvPicPr preferRelativeResize="0"/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3950" y="1465675"/>
              <a:ext cx="1946197" cy="39474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123"/>
          <p:cNvPicPr preferRelativeResize="0"/>
          <p:nvPr/>
        </p:nvPicPr>
        <p:blipFill rotWithShape="1">
          <a:blip r:embed="rId3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2322" y="1185875"/>
            <a:ext cx="4873872" cy="394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2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250" y="1993000"/>
            <a:ext cx="1318925" cy="26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23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250" name="Google Shape;1250;p123"/>
          <p:cNvSpPr txBox="1">
            <a:spLocks noGrp="1"/>
          </p:cNvSpPr>
          <p:nvPr>
            <p:ph type="subTitle" idx="3"/>
          </p:nvPr>
        </p:nvSpPr>
        <p:spPr>
          <a:xfrm>
            <a:off x="1272237" y="4724975"/>
            <a:ext cx="2762938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ESCO</a:t>
            </a:r>
            <a:endParaRPr dirty="0"/>
          </a:p>
        </p:txBody>
      </p:sp>
      <p:pic>
        <p:nvPicPr>
          <p:cNvPr id="1251" name="Google Shape;1251;p12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32"/>
          <a:stretch/>
        </p:blipFill>
        <p:spPr>
          <a:xfrm>
            <a:off x="2630496" y="1832405"/>
            <a:ext cx="1519705" cy="308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23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475" y="306950"/>
            <a:ext cx="6181948" cy="610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23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00" y="1613925"/>
            <a:ext cx="1288775" cy="26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123"/>
          <p:cNvSpPr txBox="1">
            <a:spLocks noGrp="1"/>
          </p:cNvSpPr>
          <p:nvPr>
            <p:ph type="title"/>
          </p:nvPr>
        </p:nvSpPr>
        <p:spPr>
          <a:xfrm>
            <a:off x="1771225" y="517355"/>
            <a:ext cx="55899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JOB APPLICATION SUPPORT</a:t>
            </a:r>
            <a:endParaRPr/>
          </a:p>
        </p:txBody>
      </p:sp>
      <p:sp>
        <p:nvSpPr>
          <p:cNvPr id="1255" name="Google Shape;1255;p123"/>
          <p:cNvSpPr txBox="1">
            <a:spLocks noGrp="1"/>
          </p:cNvSpPr>
          <p:nvPr>
            <p:ph type="subTitle" idx="1"/>
          </p:nvPr>
        </p:nvSpPr>
        <p:spPr>
          <a:xfrm>
            <a:off x="1173925" y="892952"/>
            <a:ext cx="6784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Automatically generated materials that are optimized for specific jobs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56" name="Google Shape;1256;p123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20" y="1459625"/>
            <a:ext cx="2270180" cy="3235451"/>
          </a:xfrm>
          <a:prstGeom prst="rect">
            <a:avLst/>
          </a:prstGeom>
          <a:noFill/>
          <a:ln w="9525" cap="flat" cmpd="sng">
            <a:solidFill>
              <a:srgbClr val="5A687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7" name="Google Shape;1257;p123"/>
          <p:cNvPicPr preferRelativeResize="0"/>
          <p:nvPr/>
        </p:nvPicPr>
        <p:blipFill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450" y="1667747"/>
            <a:ext cx="2376227" cy="3386563"/>
          </a:xfrm>
          <a:prstGeom prst="rect">
            <a:avLst/>
          </a:prstGeom>
          <a:noFill/>
          <a:ln w="9525" cap="flat" cmpd="sng">
            <a:solidFill>
              <a:srgbClr val="5A687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8" name="Google Shape;1258;p123"/>
          <p:cNvPicPr preferRelativeResize="0"/>
          <p:nvPr/>
        </p:nvPicPr>
        <p:blipFill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68" y="1388245"/>
            <a:ext cx="1521157" cy="308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C"/>
        </a:solidFill>
        <a:effectLst/>
      </p:bgPr>
    </p:bg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Google Shape;1263;p124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 flipH="1">
            <a:off x="-239673" y="1506975"/>
            <a:ext cx="9802773" cy="394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124"/>
          <p:cNvSpPr txBox="1">
            <a:spLocks noGrp="1"/>
          </p:cNvSpPr>
          <p:nvPr>
            <p:ph type="sldNum" idx="12"/>
          </p:nvPr>
        </p:nvSpPr>
        <p:spPr>
          <a:xfrm>
            <a:off x="8556777" y="4665925"/>
            <a:ext cx="39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265" name="Google Shape;1265;p124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950" y="1697925"/>
            <a:ext cx="4467599" cy="27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24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900" y="1545413"/>
            <a:ext cx="1871057" cy="45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124"/>
          <p:cNvSpPr txBox="1">
            <a:spLocks noGrp="1"/>
          </p:cNvSpPr>
          <p:nvPr>
            <p:ph type="subTitle" idx="1"/>
          </p:nvPr>
        </p:nvSpPr>
        <p:spPr>
          <a:xfrm>
            <a:off x="1272237" y="4724975"/>
            <a:ext cx="2638456" cy="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ESCO</a:t>
            </a:r>
            <a:endParaRPr dirty="0"/>
          </a:p>
        </p:txBody>
      </p:sp>
      <p:sp>
        <p:nvSpPr>
          <p:cNvPr id="1268" name="Google Shape;1268;p124"/>
          <p:cNvSpPr txBox="1">
            <a:spLocks noGrp="1"/>
          </p:cNvSpPr>
          <p:nvPr>
            <p:ph type="title"/>
          </p:nvPr>
        </p:nvSpPr>
        <p:spPr>
          <a:xfrm>
            <a:off x="1449000" y="491925"/>
            <a:ext cx="6316800" cy="4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DRIVEN CAREER SUPPORT</a:t>
            </a:r>
            <a:endParaRPr/>
          </a:p>
        </p:txBody>
      </p:sp>
      <p:sp>
        <p:nvSpPr>
          <p:cNvPr id="1269" name="Google Shape;1269;p124"/>
          <p:cNvSpPr txBox="1">
            <a:spLocks noGrp="1"/>
          </p:cNvSpPr>
          <p:nvPr>
            <p:ph type="subTitle" idx="2"/>
          </p:nvPr>
        </p:nvSpPr>
        <p:spPr>
          <a:xfrm>
            <a:off x="1360650" y="834825"/>
            <a:ext cx="6422700" cy="495300"/>
          </a:xfrm>
          <a:prstGeom prst="rect">
            <a:avLst/>
          </a:prstGeom>
        </p:spPr>
        <p:txBody>
          <a:bodyPr spcFirstLastPara="1" wrap="square" lIns="91425" tIns="91425" rIns="798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skill profiles and data-driven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KILLLAB">
  <a:themeElements>
    <a:clrScheme name="Simple Light">
      <a:dk1>
        <a:srgbClr val="FBFBFC"/>
      </a:dk1>
      <a:lt1>
        <a:srgbClr val="030F4A"/>
      </a:lt1>
      <a:dk2>
        <a:srgbClr val="5A6872"/>
      </a:dk2>
      <a:lt2>
        <a:srgbClr val="EFF2F3"/>
      </a:lt2>
      <a:accent1>
        <a:srgbClr val="2E75DA"/>
      </a:accent1>
      <a:accent2>
        <a:srgbClr val="F39000"/>
      </a:accent2>
      <a:accent3>
        <a:srgbClr val="07B282"/>
      </a:accent3>
      <a:accent4>
        <a:srgbClr val="9362CD"/>
      </a:accent4>
      <a:accent5>
        <a:srgbClr val="28323B"/>
      </a:accent5>
      <a:accent6>
        <a:srgbClr val="FFFFFF"/>
      </a:accent6>
      <a:hlink>
        <a:srgbClr val="2E75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ILLLAB">
  <a:themeElements>
    <a:clrScheme name="Simple Light">
      <a:dk1>
        <a:srgbClr val="FBFBFC"/>
      </a:dk1>
      <a:lt1>
        <a:srgbClr val="030F4A"/>
      </a:lt1>
      <a:dk2>
        <a:srgbClr val="5A6872"/>
      </a:dk2>
      <a:lt2>
        <a:srgbClr val="EFF2F3"/>
      </a:lt2>
      <a:accent1>
        <a:srgbClr val="2E75DA"/>
      </a:accent1>
      <a:accent2>
        <a:srgbClr val="F39000"/>
      </a:accent2>
      <a:accent3>
        <a:srgbClr val="07B282"/>
      </a:accent3>
      <a:accent4>
        <a:srgbClr val="9362CD"/>
      </a:accent4>
      <a:accent5>
        <a:srgbClr val="28323B"/>
      </a:accent5>
      <a:accent6>
        <a:srgbClr val="FFFFFF"/>
      </a:accent6>
      <a:hlink>
        <a:srgbClr val="2E75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24384FABC236469C9CD554DB414A52" ma:contentTypeVersion="13" ma:contentTypeDescription="Create a new document." ma:contentTypeScope="" ma:versionID="ef50ca8121a0e9314022b46d2faeddc2">
  <xsd:schema xmlns:xsd="http://www.w3.org/2001/XMLSchema" xmlns:xs="http://www.w3.org/2001/XMLSchema" xmlns:p="http://schemas.microsoft.com/office/2006/metadata/properties" xmlns:ns2="2394d3b4-0180-4131-885a-ce664fdb0b5d" xmlns:ns3="1f5cff2b-1187-4055-a60b-d71ba6a41b85" targetNamespace="http://schemas.microsoft.com/office/2006/metadata/properties" ma:root="true" ma:fieldsID="09eda923049b0526155b94dfbd8e75b9" ns2:_="" ns3:_="">
    <xsd:import namespace="2394d3b4-0180-4131-885a-ce664fdb0b5d"/>
    <xsd:import namespace="1f5cff2b-1187-4055-a60b-d71ba6a41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4d3b4-0180-4131-885a-ce664fdb0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cff2b-1187-4055-a60b-d71ba6a41b8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094B01-0A39-4CD3-BAE2-1C2AEDFBB218}"/>
</file>

<file path=customXml/itemProps2.xml><?xml version="1.0" encoding="utf-8"?>
<ds:datastoreItem xmlns:ds="http://schemas.openxmlformats.org/officeDocument/2006/customXml" ds:itemID="{70248552-2A4D-4B46-9DF5-6673698DFD6C}"/>
</file>

<file path=customXml/itemProps3.xml><?xml version="1.0" encoding="utf-8"?>
<ds:datastoreItem xmlns:ds="http://schemas.openxmlformats.org/officeDocument/2006/customXml" ds:itemID="{74F66536-DA33-443C-B269-847B72CC5AC2}"/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295</Words>
  <Application>Microsoft Macintosh PowerPoint</Application>
  <PresentationFormat>On-screen Show (16:9)</PresentationFormat>
  <Paragraphs>68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Source Sans Pro</vt:lpstr>
      <vt:lpstr>Arial</vt:lpstr>
      <vt:lpstr>SKILLLAB</vt:lpstr>
      <vt:lpstr>SKILLLAB</vt:lpstr>
      <vt:lpstr>Turning skills into careers</vt:lpstr>
      <vt:lpstr>THIS IS A CRUCIAL MOMENT FOR CAREER SUPPORT</vt:lpstr>
      <vt:lpstr>THE CASE FOR A SKILL BASED APPROACH</vt:lpstr>
      <vt:lpstr>OUR APPROACH</vt:lpstr>
      <vt:lpstr>HOW IT WORKS</vt:lpstr>
      <vt:lpstr>SKILL PROFILING</vt:lpstr>
      <vt:lpstr>CAREER ORIENTATION</vt:lpstr>
      <vt:lpstr>JOB APPLICATION SUPPORT</vt:lpstr>
      <vt:lpstr>DATA DRIVEN CAREER SUPPORT</vt:lpstr>
      <vt:lpstr>OUR PARTNERS SPEAK FOR US</vt:lpstr>
      <vt:lpstr>Contact: Ulrich Scharf u.scharf@skilllab.io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skills into careers</dc:title>
  <cp:lastModifiedBy>Ulrich Scharf</cp:lastModifiedBy>
  <cp:revision>7</cp:revision>
  <dcterms:modified xsi:type="dcterms:W3CDTF">2021-11-26T11:22:58Z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0x010100FF24384FABC236469C9CD554DB414A52</vt:lpwstr>
  </property>
</Properties>
</file>