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  <p:sldMasterId id="2147483701" r:id="rId6"/>
    <p:sldMasterId id="2147483738" r:id="rId7"/>
  </p:sldMasterIdLst>
  <p:notesMasterIdLst>
    <p:notesMasterId r:id="rId18"/>
  </p:notesMasterIdLst>
  <p:sldIdLst>
    <p:sldId id="551" r:id="rId8"/>
    <p:sldId id="582" r:id="rId9"/>
    <p:sldId id="592" r:id="rId10"/>
    <p:sldId id="596" r:id="rId11"/>
    <p:sldId id="597" r:id="rId12"/>
    <p:sldId id="583" r:id="rId13"/>
    <p:sldId id="598" r:id="rId14"/>
    <p:sldId id="602" r:id="rId15"/>
    <p:sldId id="601" r:id="rId16"/>
    <p:sldId id="599" r:id="rId17"/>
  </p:sldIdLst>
  <p:sldSz cx="12192000" cy="6858000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61"/>
    <a:srgbClr val="DDDDDD"/>
    <a:srgbClr val="F6B8CB"/>
    <a:srgbClr val="34348A"/>
    <a:srgbClr val="3C3C9E"/>
    <a:srgbClr val="D2D2EE"/>
    <a:srgbClr val="E85281"/>
    <a:srgbClr val="FFEBAB"/>
    <a:srgbClr val="FFC000"/>
    <a:srgbClr val="F8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6404" autoAdjust="0"/>
  </p:normalViewPr>
  <p:slideViewPr>
    <p:cSldViewPr snapToGrid="0">
      <p:cViewPr varScale="1">
        <p:scale>
          <a:sx n="70" d="100"/>
          <a:sy n="70" d="100"/>
        </p:scale>
        <p:origin x="1267" y="48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-75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raad Polley" userId="2479f414-3073-4106-910c-320e929c4f8b" providerId="ADAL" clId="{FF15AAA5-FE5E-47C0-8945-6B0D600F26D1}"/>
    <pc:docChg chg="undo custSel modSld">
      <pc:chgData name="Koenraad Polley" userId="2479f414-3073-4106-910c-320e929c4f8b" providerId="ADAL" clId="{FF15AAA5-FE5E-47C0-8945-6B0D600F26D1}" dt="2021-11-29T09:19:38.981" v="48" actId="113"/>
      <pc:docMkLst>
        <pc:docMk/>
      </pc:docMkLst>
      <pc:sldChg chg="modSp mod">
        <pc:chgData name="Koenraad Polley" userId="2479f414-3073-4106-910c-320e929c4f8b" providerId="ADAL" clId="{FF15AAA5-FE5E-47C0-8945-6B0D600F26D1}" dt="2021-11-28T21:29:16.472" v="1" actId="20577"/>
        <pc:sldMkLst>
          <pc:docMk/>
          <pc:sldMk cId="1571873877" sldId="551"/>
        </pc:sldMkLst>
        <pc:spChg chg="mod">
          <ac:chgData name="Koenraad Polley" userId="2479f414-3073-4106-910c-320e929c4f8b" providerId="ADAL" clId="{FF15AAA5-FE5E-47C0-8945-6B0D600F26D1}" dt="2021-11-28T21:29:16.472" v="1" actId="20577"/>
          <ac:spMkLst>
            <pc:docMk/>
            <pc:sldMk cId="1571873877" sldId="551"/>
            <ac:spMk id="3" creationId="{00000000-0000-0000-0000-000000000000}"/>
          </ac:spMkLst>
        </pc:spChg>
      </pc:sldChg>
      <pc:sldChg chg="modSp mod">
        <pc:chgData name="Koenraad Polley" userId="2479f414-3073-4106-910c-320e929c4f8b" providerId="ADAL" clId="{FF15AAA5-FE5E-47C0-8945-6B0D600F26D1}" dt="2021-11-29T08:26:03.162" v="36" actId="113"/>
        <pc:sldMkLst>
          <pc:docMk/>
          <pc:sldMk cId="204253950" sldId="582"/>
        </pc:sldMkLst>
        <pc:spChg chg="mod">
          <ac:chgData name="Koenraad Polley" userId="2479f414-3073-4106-910c-320e929c4f8b" providerId="ADAL" clId="{FF15AAA5-FE5E-47C0-8945-6B0D600F26D1}" dt="2021-11-29T08:26:03.162" v="36" actId="113"/>
          <ac:spMkLst>
            <pc:docMk/>
            <pc:sldMk cId="204253950" sldId="582"/>
            <ac:spMk id="3" creationId="{00000000-0000-0000-0000-000000000000}"/>
          </ac:spMkLst>
        </pc:spChg>
      </pc:sldChg>
      <pc:sldChg chg="modSp mod">
        <pc:chgData name="Koenraad Polley" userId="2479f414-3073-4106-910c-320e929c4f8b" providerId="ADAL" clId="{FF15AAA5-FE5E-47C0-8945-6B0D600F26D1}" dt="2021-11-29T07:22:06.283" v="12" actId="113"/>
        <pc:sldMkLst>
          <pc:docMk/>
          <pc:sldMk cId="3592303308" sldId="583"/>
        </pc:sldMkLst>
        <pc:spChg chg="mod">
          <ac:chgData name="Koenraad Polley" userId="2479f414-3073-4106-910c-320e929c4f8b" providerId="ADAL" clId="{FF15AAA5-FE5E-47C0-8945-6B0D600F26D1}" dt="2021-11-29T07:22:06.283" v="12" actId="113"/>
          <ac:spMkLst>
            <pc:docMk/>
            <pc:sldMk cId="3592303308" sldId="583"/>
            <ac:spMk id="3" creationId="{00000000-0000-0000-0000-000000000000}"/>
          </ac:spMkLst>
        </pc:spChg>
      </pc:sldChg>
      <pc:sldChg chg="modSp mod">
        <pc:chgData name="Koenraad Polley" userId="2479f414-3073-4106-910c-320e929c4f8b" providerId="ADAL" clId="{FF15AAA5-FE5E-47C0-8945-6B0D600F26D1}" dt="2021-11-29T09:18:46.404" v="43" actId="113"/>
        <pc:sldMkLst>
          <pc:docMk/>
          <pc:sldMk cId="1653062900" sldId="596"/>
        </pc:sldMkLst>
        <pc:spChg chg="mod">
          <ac:chgData name="Koenraad Polley" userId="2479f414-3073-4106-910c-320e929c4f8b" providerId="ADAL" clId="{FF15AAA5-FE5E-47C0-8945-6B0D600F26D1}" dt="2021-11-29T09:18:46.404" v="43" actId="113"/>
          <ac:spMkLst>
            <pc:docMk/>
            <pc:sldMk cId="1653062900" sldId="596"/>
            <ac:spMk id="3" creationId="{00000000-0000-0000-0000-000000000000}"/>
          </ac:spMkLst>
        </pc:spChg>
      </pc:sldChg>
      <pc:sldChg chg="modSp mod">
        <pc:chgData name="Koenraad Polley" userId="2479f414-3073-4106-910c-320e929c4f8b" providerId="ADAL" clId="{FF15AAA5-FE5E-47C0-8945-6B0D600F26D1}" dt="2021-11-29T09:19:38.981" v="48" actId="113"/>
        <pc:sldMkLst>
          <pc:docMk/>
          <pc:sldMk cId="1043309328" sldId="597"/>
        </pc:sldMkLst>
        <pc:spChg chg="mod">
          <ac:chgData name="Koenraad Polley" userId="2479f414-3073-4106-910c-320e929c4f8b" providerId="ADAL" clId="{FF15AAA5-FE5E-47C0-8945-6B0D600F26D1}" dt="2021-11-29T09:19:38.981" v="48" actId="113"/>
          <ac:spMkLst>
            <pc:docMk/>
            <pc:sldMk cId="1043309328" sldId="597"/>
            <ac:spMk id="3" creationId="{00000000-0000-0000-0000-000000000000}"/>
          </ac:spMkLst>
        </pc:spChg>
      </pc:sldChg>
      <pc:sldChg chg="modSp mod">
        <pc:chgData name="Koenraad Polley" userId="2479f414-3073-4106-910c-320e929c4f8b" providerId="ADAL" clId="{FF15AAA5-FE5E-47C0-8945-6B0D600F26D1}" dt="2021-11-29T07:25:52.476" v="30" actId="113"/>
        <pc:sldMkLst>
          <pc:docMk/>
          <pc:sldMk cId="1294463696" sldId="602"/>
        </pc:sldMkLst>
        <pc:spChg chg="mod">
          <ac:chgData name="Koenraad Polley" userId="2479f414-3073-4106-910c-320e929c4f8b" providerId="ADAL" clId="{FF15AAA5-FE5E-47C0-8945-6B0D600F26D1}" dt="2021-11-29T07:25:52.476" v="30" actId="113"/>
          <ac:spMkLst>
            <pc:docMk/>
            <pc:sldMk cId="1294463696" sldId="60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13504"/>
        <c:axId val="94615040"/>
      </c:barChart>
      <c:catAx>
        <c:axId val="946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94615040"/>
        <c:crosses val="autoZero"/>
        <c:auto val="1"/>
        <c:lblAlgn val="ctr"/>
        <c:lblOffset val="100"/>
        <c:noMultiLvlLbl val="0"/>
      </c:catAx>
      <c:valAx>
        <c:axId val="9461504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94613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71520"/>
        <c:axId val="96173056"/>
      </c:barChart>
      <c:catAx>
        <c:axId val="9617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96173056"/>
        <c:crosses val="autoZero"/>
        <c:auto val="1"/>
        <c:lblAlgn val="ctr"/>
        <c:lblOffset val="100"/>
        <c:noMultiLvlLbl val="0"/>
      </c:catAx>
      <c:valAx>
        <c:axId val="9617305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96171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A69D3-E9B6-4E87-AE08-3546C090325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CE4698A-1E5A-43FD-9863-EA09FC46C834}">
      <dgm:prSet phldrT="[Text]"/>
      <dgm:spPr/>
      <dgm:t>
        <a:bodyPr/>
        <a:lstStyle/>
        <a:p>
          <a:r>
            <a:rPr lang="en-US" dirty="0"/>
            <a:t>11 Oct 21 Launch of the call for expression of interest</a:t>
          </a:r>
        </a:p>
      </dgm:t>
    </dgm:pt>
    <dgm:pt modelId="{F4C27E4B-B7A6-4273-A493-7F2AD187A327}" type="parTrans" cxnId="{58E658FD-0154-41EB-B85F-676A071CFB14}">
      <dgm:prSet/>
      <dgm:spPr/>
      <dgm:t>
        <a:bodyPr/>
        <a:lstStyle/>
        <a:p>
          <a:endParaRPr lang="en-US"/>
        </a:p>
      </dgm:t>
    </dgm:pt>
    <dgm:pt modelId="{D6810DED-3ECD-4010-BEE1-716BD04EC0F6}" type="sibTrans" cxnId="{58E658FD-0154-41EB-B85F-676A071CFB14}">
      <dgm:prSet/>
      <dgm:spPr/>
      <dgm:t>
        <a:bodyPr/>
        <a:lstStyle/>
        <a:p>
          <a:endParaRPr lang="en-US"/>
        </a:p>
      </dgm:t>
    </dgm:pt>
    <dgm:pt modelId="{0DE13D7C-0BCF-4547-9371-802220282A26}">
      <dgm:prSet phldrT="[Text]"/>
      <dgm:spPr/>
      <dgm:t>
        <a:bodyPr/>
        <a:lstStyle/>
        <a:p>
          <a:r>
            <a:rPr lang="en-US" dirty="0"/>
            <a:t>5 Dec 21 Deadline for expression of interest</a:t>
          </a:r>
        </a:p>
      </dgm:t>
    </dgm:pt>
    <dgm:pt modelId="{8235F1F4-FD3E-48C3-AA8D-511EA10FE601}" type="parTrans" cxnId="{32223AD7-ED04-4F7C-A95C-E24E346B8816}">
      <dgm:prSet/>
      <dgm:spPr/>
      <dgm:t>
        <a:bodyPr/>
        <a:lstStyle/>
        <a:p>
          <a:endParaRPr lang="en-US"/>
        </a:p>
      </dgm:t>
    </dgm:pt>
    <dgm:pt modelId="{EB2CFBA0-2D98-4516-8EC3-A791E41369EE}" type="sibTrans" cxnId="{32223AD7-ED04-4F7C-A95C-E24E346B8816}">
      <dgm:prSet/>
      <dgm:spPr/>
      <dgm:t>
        <a:bodyPr/>
        <a:lstStyle/>
        <a:p>
          <a:endParaRPr lang="en-US"/>
        </a:p>
      </dgm:t>
    </dgm:pt>
    <dgm:pt modelId="{798A3096-783D-4F96-90F0-8D3369CB3E88}">
      <dgm:prSet phldrT="[Text]"/>
      <dgm:spPr/>
      <dgm:t>
        <a:bodyPr/>
        <a:lstStyle/>
        <a:p>
          <a:r>
            <a:rPr lang="en-US" dirty="0"/>
            <a:t>6-11 Jan 22 Data import  </a:t>
          </a:r>
        </a:p>
      </dgm:t>
    </dgm:pt>
    <dgm:pt modelId="{38875DCD-8CE5-4660-8B85-77F909285E7B}" type="parTrans" cxnId="{62191FE0-47E8-4B8D-9F7D-AF083BB4C619}">
      <dgm:prSet/>
      <dgm:spPr/>
      <dgm:t>
        <a:bodyPr/>
        <a:lstStyle/>
        <a:p>
          <a:endParaRPr lang="en-US"/>
        </a:p>
      </dgm:t>
    </dgm:pt>
    <dgm:pt modelId="{2FE74182-2FCC-48D3-ACB0-759193FA6F8D}" type="sibTrans" cxnId="{62191FE0-47E8-4B8D-9F7D-AF083BB4C619}">
      <dgm:prSet/>
      <dgm:spPr/>
      <dgm:t>
        <a:bodyPr/>
        <a:lstStyle/>
        <a:p>
          <a:endParaRPr lang="en-US"/>
        </a:p>
      </dgm:t>
    </dgm:pt>
    <dgm:pt modelId="{3D97A210-624D-4F4B-9093-BEB273B87EBF}">
      <dgm:prSet phldrT="[Text]"/>
      <dgm:spPr/>
      <dgm:t>
        <a:bodyPr/>
        <a:lstStyle/>
        <a:p>
          <a:r>
            <a:rPr lang="en-US" dirty="0"/>
            <a:t>12 Jan 22 First project workshop</a:t>
          </a:r>
        </a:p>
      </dgm:t>
    </dgm:pt>
    <dgm:pt modelId="{D0C5A419-056C-4531-A021-563937C0ACE8}" type="parTrans" cxnId="{0F415020-9F55-40B8-929C-EBA40111791E}">
      <dgm:prSet/>
      <dgm:spPr/>
      <dgm:t>
        <a:bodyPr/>
        <a:lstStyle/>
        <a:p>
          <a:endParaRPr lang="en-US"/>
        </a:p>
      </dgm:t>
    </dgm:pt>
    <dgm:pt modelId="{6199974C-5BC8-4723-B32E-BDCE766B6039}" type="sibTrans" cxnId="{0F415020-9F55-40B8-929C-EBA40111791E}">
      <dgm:prSet/>
      <dgm:spPr/>
      <dgm:t>
        <a:bodyPr/>
        <a:lstStyle/>
        <a:p>
          <a:endParaRPr lang="en-US"/>
        </a:p>
      </dgm:t>
    </dgm:pt>
    <dgm:pt modelId="{BAADCB9D-B2D3-473D-88FE-52308E2C0596}">
      <dgm:prSet phldrT="[Text]"/>
      <dgm:spPr/>
      <dgm:t>
        <a:bodyPr/>
        <a:lstStyle/>
        <a:p>
          <a:r>
            <a:rPr lang="en-US" dirty="0"/>
            <a:t>Feb-Apr 22 Linking activity</a:t>
          </a:r>
        </a:p>
      </dgm:t>
    </dgm:pt>
    <dgm:pt modelId="{E2B0BCFC-C3BF-43DD-B16E-3B8D2D71E976}" type="parTrans" cxnId="{4D896428-079F-4993-8F41-24B9DDE55B64}">
      <dgm:prSet/>
      <dgm:spPr/>
      <dgm:t>
        <a:bodyPr/>
        <a:lstStyle/>
        <a:p>
          <a:endParaRPr lang="en-US"/>
        </a:p>
      </dgm:t>
    </dgm:pt>
    <dgm:pt modelId="{25A99511-3907-4880-9AB1-80F93B7C6E0C}" type="sibTrans" cxnId="{4D896428-079F-4993-8F41-24B9DDE55B64}">
      <dgm:prSet/>
      <dgm:spPr/>
      <dgm:t>
        <a:bodyPr/>
        <a:lstStyle/>
        <a:p>
          <a:endParaRPr lang="en-US"/>
        </a:p>
      </dgm:t>
    </dgm:pt>
    <dgm:pt modelId="{A18B9139-7816-4A09-B797-AE0FF500D1EE}">
      <dgm:prSet phldrT="[Text]"/>
      <dgm:spPr/>
      <dgm:t>
        <a:bodyPr/>
        <a:lstStyle/>
        <a:p>
          <a:r>
            <a:rPr lang="en-US" dirty="0"/>
            <a:t>15 May 22 Final workshop</a:t>
          </a:r>
        </a:p>
      </dgm:t>
    </dgm:pt>
    <dgm:pt modelId="{4E0109F3-C4A4-4B2B-A041-DA30610F4044}" type="parTrans" cxnId="{1A58F802-E157-4136-8070-F451B6D8189C}">
      <dgm:prSet/>
      <dgm:spPr/>
      <dgm:t>
        <a:bodyPr/>
        <a:lstStyle/>
        <a:p>
          <a:endParaRPr lang="en-US"/>
        </a:p>
      </dgm:t>
    </dgm:pt>
    <dgm:pt modelId="{CF326CB8-11BC-4E04-AED6-DC57EFC3DBA6}" type="sibTrans" cxnId="{1A58F802-E157-4136-8070-F451B6D8189C}">
      <dgm:prSet/>
      <dgm:spPr/>
      <dgm:t>
        <a:bodyPr/>
        <a:lstStyle/>
        <a:p>
          <a:endParaRPr lang="en-US"/>
        </a:p>
      </dgm:t>
    </dgm:pt>
    <dgm:pt modelId="{DC93EC36-0FD5-4AB9-A610-5970DD404B99}" type="pres">
      <dgm:prSet presAssocID="{F7DA69D3-E9B6-4E87-AE08-3546C090325B}" presName="Name0" presStyleCnt="0">
        <dgm:presLayoutVars>
          <dgm:dir/>
          <dgm:resizeHandles val="exact"/>
        </dgm:presLayoutVars>
      </dgm:prSet>
      <dgm:spPr/>
    </dgm:pt>
    <dgm:pt modelId="{40C4D381-D52D-45B7-A02F-01C4CE229BC6}" type="pres">
      <dgm:prSet presAssocID="{F7DA69D3-E9B6-4E87-AE08-3546C090325B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8342128-958C-4B82-9CC3-2FFD10EB9F6E}" type="pres">
      <dgm:prSet presAssocID="{F7DA69D3-E9B6-4E87-AE08-3546C090325B}" presName="points" presStyleCnt="0"/>
      <dgm:spPr/>
    </dgm:pt>
    <dgm:pt modelId="{FDBC3B32-088D-4F62-858D-64D98D479D86}" type="pres">
      <dgm:prSet presAssocID="{ECE4698A-1E5A-43FD-9863-EA09FC46C834}" presName="compositeA" presStyleCnt="0"/>
      <dgm:spPr/>
    </dgm:pt>
    <dgm:pt modelId="{E3023C7B-6E26-4AD7-93F1-08470648D748}" type="pres">
      <dgm:prSet presAssocID="{ECE4698A-1E5A-43FD-9863-EA09FC46C834}" presName="textA" presStyleLbl="revTx" presStyleIdx="0" presStyleCnt="6">
        <dgm:presLayoutVars>
          <dgm:bulletEnabled val="1"/>
        </dgm:presLayoutVars>
      </dgm:prSet>
      <dgm:spPr/>
    </dgm:pt>
    <dgm:pt modelId="{A1D6AB46-9BC0-4786-BD08-CDAF9196C8E2}" type="pres">
      <dgm:prSet presAssocID="{ECE4698A-1E5A-43FD-9863-EA09FC46C834}" presName="circleA" presStyleLbl="node1" presStyleIdx="0" presStyleCnt="6"/>
      <dgm:spPr/>
    </dgm:pt>
    <dgm:pt modelId="{61B52E41-4D4E-4E12-9669-B59137AF21DB}" type="pres">
      <dgm:prSet presAssocID="{ECE4698A-1E5A-43FD-9863-EA09FC46C834}" presName="spaceA" presStyleCnt="0"/>
      <dgm:spPr/>
    </dgm:pt>
    <dgm:pt modelId="{E1528BDD-8BDC-4C0D-B1EB-3B35F778EA8B}" type="pres">
      <dgm:prSet presAssocID="{D6810DED-3ECD-4010-BEE1-716BD04EC0F6}" presName="space" presStyleCnt="0"/>
      <dgm:spPr/>
    </dgm:pt>
    <dgm:pt modelId="{7BE5D0AE-7A45-4DED-B8D6-46DBFC7CEABF}" type="pres">
      <dgm:prSet presAssocID="{0DE13D7C-0BCF-4547-9371-802220282A26}" presName="compositeB" presStyleCnt="0"/>
      <dgm:spPr/>
    </dgm:pt>
    <dgm:pt modelId="{B220FF60-1E78-474A-A27D-BD5F6956BC7F}" type="pres">
      <dgm:prSet presAssocID="{0DE13D7C-0BCF-4547-9371-802220282A26}" presName="textB" presStyleLbl="revTx" presStyleIdx="1" presStyleCnt="6">
        <dgm:presLayoutVars>
          <dgm:bulletEnabled val="1"/>
        </dgm:presLayoutVars>
      </dgm:prSet>
      <dgm:spPr/>
    </dgm:pt>
    <dgm:pt modelId="{098C4FD0-0F1F-41CC-98BA-2A2ECEA68E6B}" type="pres">
      <dgm:prSet presAssocID="{0DE13D7C-0BCF-4547-9371-802220282A26}" presName="circleB" presStyleLbl="node1" presStyleIdx="1" presStyleCnt="6"/>
      <dgm:spPr/>
    </dgm:pt>
    <dgm:pt modelId="{D3F41641-5671-4E3E-BF43-54A8019661DB}" type="pres">
      <dgm:prSet presAssocID="{0DE13D7C-0BCF-4547-9371-802220282A26}" presName="spaceB" presStyleCnt="0"/>
      <dgm:spPr/>
    </dgm:pt>
    <dgm:pt modelId="{F9D79780-664A-47C9-8FF8-91DA27B1EAC3}" type="pres">
      <dgm:prSet presAssocID="{EB2CFBA0-2D98-4516-8EC3-A791E41369EE}" presName="space" presStyleCnt="0"/>
      <dgm:spPr/>
    </dgm:pt>
    <dgm:pt modelId="{DE24241E-BD2F-45D7-B489-1873BAEF4199}" type="pres">
      <dgm:prSet presAssocID="{798A3096-783D-4F96-90F0-8D3369CB3E88}" presName="compositeA" presStyleCnt="0"/>
      <dgm:spPr/>
    </dgm:pt>
    <dgm:pt modelId="{28C339BB-49D9-4214-9438-EA4275B74EB0}" type="pres">
      <dgm:prSet presAssocID="{798A3096-783D-4F96-90F0-8D3369CB3E88}" presName="textA" presStyleLbl="revTx" presStyleIdx="2" presStyleCnt="6">
        <dgm:presLayoutVars>
          <dgm:bulletEnabled val="1"/>
        </dgm:presLayoutVars>
      </dgm:prSet>
      <dgm:spPr/>
    </dgm:pt>
    <dgm:pt modelId="{897535E8-8F1D-48DA-98DB-D4443882874E}" type="pres">
      <dgm:prSet presAssocID="{798A3096-783D-4F96-90F0-8D3369CB3E88}" presName="circleA" presStyleLbl="node1" presStyleIdx="2" presStyleCnt="6"/>
      <dgm:spPr/>
    </dgm:pt>
    <dgm:pt modelId="{A942D246-FF9C-41F8-B9DE-5E827ED681D2}" type="pres">
      <dgm:prSet presAssocID="{798A3096-783D-4F96-90F0-8D3369CB3E88}" presName="spaceA" presStyleCnt="0"/>
      <dgm:spPr/>
    </dgm:pt>
    <dgm:pt modelId="{F23E9048-5C7E-467A-8638-6AA3CE44909C}" type="pres">
      <dgm:prSet presAssocID="{2FE74182-2FCC-48D3-ACB0-759193FA6F8D}" presName="space" presStyleCnt="0"/>
      <dgm:spPr/>
    </dgm:pt>
    <dgm:pt modelId="{7B9D09F4-B785-4224-B181-852EECC1B834}" type="pres">
      <dgm:prSet presAssocID="{3D97A210-624D-4F4B-9093-BEB273B87EBF}" presName="compositeB" presStyleCnt="0"/>
      <dgm:spPr/>
    </dgm:pt>
    <dgm:pt modelId="{067BB536-673B-4D11-A4E5-235DFA41AEC8}" type="pres">
      <dgm:prSet presAssocID="{3D97A210-624D-4F4B-9093-BEB273B87EBF}" presName="textB" presStyleLbl="revTx" presStyleIdx="3" presStyleCnt="6">
        <dgm:presLayoutVars>
          <dgm:bulletEnabled val="1"/>
        </dgm:presLayoutVars>
      </dgm:prSet>
      <dgm:spPr/>
    </dgm:pt>
    <dgm:pt modelId="{A3F818A1-966E-4CEC-AB5C-801B6E2890E5}" type="pres">
      <dgm:prSet presAssocID="{3D97A210-624D-4F4B-9093-BEB273B87EBF}" presName="circleB" presStyleLbl="node1" presStyleIdx="3" presStyleCnt="6"/>
      <dgm:spPr/>
    </dgm:pt>
    <dgm:pt modelId="{A3F05BF6-2024-4EF0-95F2-22EBDBACFA9D}" type="pres">
      <dgm:prSet presAssocID="{3D97A210-624D-4F4B-9093-BEB273B87EBF}" presName="spaceB" presStyleCnt="0"/>
      <dgm:spPr/>
    </dgm:pt>
    <dgm:pt modelId="{D55F7D9A-4041-4793-A4FA-4A68B3220980}" type="pres">
      <dgm:prSet presAssocID="{6199974C-5BC8-4723-B32E-BDCE766B6039}" presName="space" presStyleCnt="0"/>
      <dgm:spPr/>
    </dgm:pt>
    <dgm:pt modelId="{8EC79818-73F0-46F6-9168-94FBBF36B7FC}" type="pres">
      <dgm:prSet presAssocID="{BAADCB9D-B2D3-473D-88FE-52308E2C0596}" presName="compositeA" presStyleCnt="0"/>
      <dgm:spPr/>
    </dgm:pt>
    <dgm:pt modelId="{0A377717-647D-4110-936E-7FE888F07840}" type="pres">
      <dgm:prSet presAssocID="{BAADCB9D-B2D3-473D-88FE-52308E2C0596}" presName="textA" presStyleLbl="revTx" presStyleIdx="4" presStyleCnt="6">
        <dgm:presLayoutVars>
          <dgm:bulletEnabled val="1"/>
        </dgm:presLayoutVars>
      </dgm:prSet>
      <dgm:spPr/>
    </dgm:pt>
    <dgm:pt modelId="{978C8485-8776-4060-9050-8D0E2E3EA132}" type="pres">
      <dgm:prSet presAssocID="{BAADCB9D-B2D3-473D-88FE-52308E2C0596}" presName="circleA" presStyleLbl="node1" presStyleIdx="4" presStyleCnt="6"/>
      <dgm:spPr/>
    </dgm:pt>
    <dgm:pt modelId="{82CDB968-2B3F-4254-89B1-D74658072D20}" type="pres">
      <dgm:prSet presAssocID="{BAADCB9D-B2D3-473D-88FE-52308E2C0596}" presName="spaceA" presStyleCnt="0"/>
      <dgm:spPr/>
    </dgm:pt>
    <dgm:pt modelId="{ECFE40EF-6185-4821-90EA-A06E21BCD72D}" type="pres">
      <dgm:prSet presAssocID="{25A99511-3907-4880-9AB1-80F93B7C6E0C}" presName="space" presStyleCnt="0"/>
      <dgm:spPr/>
    </dgm:pt>
    <dgm:pt modelId="{D9F9D55A-D97B-4134-AAC0-A8F515303DD9}" type="pres">
      <dgm:prSet presAssocID="{A18B9139-7816-4A09-B797-AE0FF500D1EE}" presName="compositeB" presStyleCnt="0"/>
      <dgm:spPr/>
    </dgm:pt>
    <dgm:pt modelId="{E7490964-008E-4FD5-8821-5D20434AB04E}" type="pres">
      <dgm:prSet presAssocID="{A18B9139-7816-4A09-B797-AE0FF500D1EE}" presName="textB" presStyleLbl="revTx" presStyleIdx="5" presStyleCnt="6">
        <dgm:presLayoutVars>
          <dgm:bulletEnabled val="1"/>
        </dgm:presLayoutVars>
      </dgm:prSet>
      <dgm:spPr/>
    </dgm:pt>
    <dgm:pt modelId="{A7951073-19A7-48D0-98BD-D832EA426A7C}" type="pres">
      <dgm:prSet presAssocID="{A18B9139-7816-4A09-B797-AE0FF500D1EE}" presName="circleB" presStyleLbl="node1" presStyleIdx="5" presStyleCnt="6"/>
      <dgm:spPr/>
    </dgm:pt>
    <dgm:pt modelId="{EFF8A571-4C5A-414C-93FD-66C42F3357AC}" type="pres">
      <dgm:prSet presAssocID="{A18B9139-7816-4A09-B797-AE0FF500D1EE}" presName="spaceB" presStyleCnt="0"/>
      <dgm:spPr/>
    </dgm:pt>
  </dgm:ptLst>
  <dgm:cxnLst>
    <dgm:cxn modelId="{C4DDE501-D910-44E2-BDE5-26B2DC1BBA37}" type="presOf" srcId="{F7DA69D3-E9B6-4E87-AE08-3546C090325B}" destId="{DC93EC36-0FD5-4AB9-A610-5970DD404B99}" srcOrd="0" destOrd="0" presId="urn:microsoft.com/office/officeart/2005/8/layout/hProcess11"/>
    <dgm:cxn modelId="{1A58F802-E157-4136-8070-F451B6D8189C}" srcId="{F7DA69D3-E9B6-4E87-AE08-3546C090325B}" destId="{A18B9139-7816-4A09-B797-AE0FF500D1EE}" srcOrd="5" destOrd="0" parTransId="{4E0109F3-C4A4-4B2B-A041-DA30610F4044}" sibTransId="{CF326CB8-11BC-4E04-AED6-DC57EFC3DBA6}"/>
    <dgm:cxn modelId="{0F415020-9F55-40B8-929C-EBA40111791E}" srcId="{F7DA69D3-E9B6-4E87-AE08-3546C090325B}" destId="{3D97A210-624D-4F4B-9093-BEB273B87EBF}" srcOrd="3" destOrd="0" parTransId="{D0C5A419-056C-4531-A021-563937C0ACE8}" sibTransId="{6199974C-5BC8-4723-B32E-BDCE766B6039}"/>
    <dgm:cxn modelId="{4D896428-079F-4993-8F41-24B9DDE55B64}" srcId="{F7DA69D3-E9B6-4E87-AE08-3546C090325B}" destId="{BAADCB9D-B2D3-473D-88FE-52308E2C0596}" srcOrd="4" destOrd="0" parTransId="{E2B0BCFC-C3BF-43DD-B16E-3B8D2D71E976}" sibTransId="{25A99511-3907-4880-9AB1-80F93B7C6E0C}"/>
    <dgm:cxn modelId="{221B2B75-7C73-439B-A61A-6CA7F6EA0EF4}" type="presOf" srcId="{BAADCB9D-B2D3-473D-88FE-52308E2C0596}" destId="{0A377717-647D-4110-936E-7FE888F07840}" srcOrd="0" destOrd="0" presId="urn:microsoft.com/office/officeart/2005/8/layout/hProcess11"/>
    <dgm:cxn modelId="{CDFF02BD-E667-4C4E-9F30-926800209B95}" type="presOf" srcId="{3D97A210-624D-4F4B-9093-BEB273B87EBF}" destId="{067BB536-673B-4D11-A4E5-235DFA41AEC8}" srcOrd="0" destOrd="0" presId="urn:microsoft.com/office/officeart/2005/8/layout/hProcess11"/>
    <dgm:cxn modelId="{B83F31BD-AB84-4EBD-80E7-5DFDB845B63D}" type="presOf" srcId="{A18B9139-7816-4A09-B797-AE0FF500D1EE}" destId="{E7490964-008E-4FD5-8821-5D20434AB04E}" srcOrd="0" destOrd="0" presId="urn:microsoft.com/office/officeart/2005/8/layout/hProcess11"/>
    <dgm:cxn modelId="{69311FC1-0F2C-48E8-A39E-093C46FBFDF9}" type="presOf" srcId="{0DE13D7C-0BCF-4547-9371-802220282A26}" destId="{B220FF60-1E78-474A-A27D-BD5F6956BC7F}" srcOrd="0" destOrd="0" presId="urn:microsoft.com/office/officeart/2005/8/layout/hProcess11"/>
    <dgm:cxn modelId="{32223AD7-ED04-4F7C-A95C-E24E346B8816}" srcId="{F7DA69D3-E9B6-4E87-AE08-3546C090325B}" destId="{0DE13D7C-0BCF-4547-9371-802220282A26}" srcOrd="1" destOrd="0" parTransId="{8235F1F4-FD3E-48C3-AA8D-511EA10FE601}" sibTransId="{EB2CFBA0-2D98-4516-8EC3-A791E41369EE}"/>
    <dgm:cxn modelId="{80BD97D7-76AA-4330-8771-D66D8867949D}" type="presOf" srcId="{ECE4698A-1E5A-43FD-9863-EA09FC46C834}" destId="{E3023C7B-6E26-4AD7-93F1-08470648D748}" srcOrd="0" destOrd="0" presId="urn:microsoft.com/office/officeart/2005/8/layout/hProcess11"/>
    <dgm:cxn modelId="{62191FE0-47E8-4B8D-9F7D-AF083BB4C619}" srcId="{F7DA69D3-E9B6-4E87-AE08-3546C090325B}" destId="{798A3096-783D-4F96-90F0-8D3369CB3E88}" srcOrd="2" destOrd="0" parTransId="{38875DCD-8CE5-4660-8B85-77F909285E7B}" sibTransId="{2FE74182-2FCC-48D3-ACB0-759193FA6F8D}"/>
    <dgm:cxn modelId="{3B2FA2F3-7895-418C-AB91-305B8A8961AF}" type="presOf" srcId="{798A3096-783D-4F96-90F0-8D3369CB3E88}" destId="{28C339BB-49D9-4214-9438-EA4275B74EB0}" srcOrd="0" destOrd="0" presId="urn:microsoft.com/office/officeart/2005/8/layout/hProcess11"/>
    <dgm:cxn modelId="{58E658FD-0154-41EB-B85F-676A071CFB14}" srcId="{F7DA69D3-E9B6-4E87-AE08-3546C090325B}" destId="{ECE4698A-1E5A-43FD-9863-EA09FC46C834}" srcOrd="0" destOrd="0" parTransId="{F4C27E4B-B7A6-4273-A493-7F2AD187A327}" sibTransId="{D6810DED-3ECD-4010-BEE1-716BD04EC0F6}"/>
    <dgm:cxn modelId="{AB24E802-9CC2-45AA-B528-96785F8F8DDF}" type="presParOf" srcId="{DC93EC36-0FD5-4AB9-A610-5970DD404B99}" destId="{40C4D381-D52D-45B7-A02F-01C4CE229BC6}" srcOrd="0" destOrd="0" presId="urn:microsoft.com/office/officeart/2005/8/layout/hProcess11"/>
    <dgm:cxn modelId="{668E5BA9-2EA8-40D5-BC55-DFDFA26ABD0B}" type="presParOf" srcId="{DC93EC36-0FD5-4AB9-A610-5970DD404B99}" destId="{08342128-958C-4B82-9CC3-2FFD10EB9F6E}" srcOrd="1" destOrd="0" presId="urn:microsoft.com/office/officeart/2005/8/layout/hProcess11"/>
    <dgm:cxn modelId="{A323E8D6-4C92-4904-9456-ACAC2CB25307}" type="presParOf" srcId="{08342128-958C-4B82-9CC3-2FFD10EB9F6E}" destId="{FDBC3B32-088D-4F62-858D-64D98D479D86}" srcOrd="0" destOrd="0" presId="urn:microsoft.com/office/officeart/2005/8/layout/hProcess11"/>
    <dgm:cxn modelId="{87F967AD-014A-4597-953E-EC544B39E81E}" type="presParOf" srcId="{FDBC3B32-088D-4F62-858D-64D98D479D86}" destId="{E3023C7B-6E26-4AD7-93F1-08470648D748}" srcOrd="0" destOrd="0" presId="urn:microsoft.com/office/officeart/2005/8/layout/hProcess11"/>
    <dgm:cxn modelId="{1075704E-D20E-4283-B50F-127245666FD2}" type="presParOf" srcId="{FDBC3B32-088D-4F62-858D-64D98D479D86}" destId="{A1D6AB46-9BC0-4786-BD08-CDAF9196C8E2}" srcOrd="1" destOrd="0" presId="urn:microsoft.com/office/officeart/2005/8/layout/hProcess11"/>
    <dgm:cxn modelId="{05A8966D-2265-44C1-AAE1-A6096959E13E}" type="presParOf" srcId="{FDBC3B32-088D-4F62-858D-64D98D479D86}" destId="{61B52E41-4D4E-4E12-9669-B59137AF21DB}" srcOrd="2" destOrd="0" presId="urn:microsoft.com/office/officeart/2005/8/layout/hProcess11"/>
    <dgm:cxn modelId="{859C3271-BB6E-40B3-BC7B-3E0FCD76D9AE}" type="presParOf" srcId="{08342128-958C-4B82-9CC3-2FFD10EB9F6E}" destId="{E1528BDD-8BDC-4C0D-B1EB-3B35F778EA8B}" srcOrd="1" destOrd="0" presId="urn:microsoft.com/office/officeart/2005/8/layout/hProcess11"/>
    <dgm:cxn modelId="{9B8489F2-1E6B-4B2A-970F-1860B556DC42}" type="presParOf" srcId="{08342128-958C-4B82-9CC3-2FFD10EB9F6E}" destId="{7BE5D0AE-7A45-4DED-B8D6-46DBFC7CEABF}" srcOrd="2" destOrd="0" presId="urn:microsoft.com/office/officeart/2005/8/layout/hProcess11"/>
    <dgm:cxn modelId="{E2D79ADD-6D01-4172-83B2-8784FE66D981}" type="presParOf" srcId="{7BE5D0AE-7A45-4DED-B8D6-46DBFC7CEABF}" destId="{B220FF60-1E78-474A-A27D-BD5F6956BC7F}" srcOrd="0" destOrd="0" presId="urn:microsoft.com/office/officeart/2005/8/layout/hProcess11"/>
    <dgm:cxn modelId="{8684580F-2C9C-4E16-8FC2-3977FADDCE2F}" type="presParOf" srcId="{7BE5D0AE-7A45-4DED-B8D6-46DBFC7CEABF}" destId="{098C4FD0-0F1F-41CC-98BA-2A2ECEA68E6B}" srcOrd="1" destOrd="0" presId="urn:microsoft.com/office/officeart/2005/8/layout/hProcess11"/>
    <dgm:cxn modelId="{28CF0BEA-F0DB-403E-B0D2-A4CC24A5B0DD}" type="presParOf" srcId="{7BE5D0AE-7A45-4DED-B8D6-46DBFC7CEABF}" destId="{D3F41641-5671-4E3E-BF43-54A8019661DB}" srcOrd="2" destOrd="0" presId="urn:microsoft.com/office/officeart/2005/8/layout/hProcess11"/>
    <dgm:cxn modelId="{898B4686-72F5-4BE6-9344-FC4F32518EE4}" type="presParOf" srcId="{08342128-958C-4B82-9CC3-2FFD10EB9F6E}" destId="{F9D79780-664A-47C9-8FF8-91DA27B1EAC3}" srcOrd="3" destOrd="0" presId="urn:microsoft.com/office/officeart/2005/8/layout/hProcess11"/>
    <dgm:cxn modelId="{B5C69E5A-2C3E-46CA-A73B-FBA3939A16DA}" type="presParOf" srcId="{08342128-958C-4B82-9CC3-2FFD10EB9F6E}" destId="{DE24241E-BD2F-45D7-B489-1873BAEF4199}" srcOrd="4" destOrd="0" presId="urn:microsoft.com/office/officeart/2005/8/layout/hProcess11"/>
    <dgm:cxn modelId="{BD091A83-80FA-487F-8F90-DFAD7E65ED99}" type="presParOf" srcId="{DE24241E-BD2F-45D7-B489-1873BAEF4199}" destId="{28C339BB-49D9-4214-9438-EA4275B74EB0}" srcOrd="0" destOrd="0" presId="urn:microsoft.com/office/officeart/2005/8/layout/hProcess11"/>
    <dgm:cxn modelId="{0C6F4684-53F3-4876-92D7-BC0A7860B401}" type="presParOf" srcId="{DE24241E-BD2F-45D7-B489-1873BAEF4199}" destId="{897535E8-8F1D-48DA-98DB-D4443882874E}" srcOrd="1" destOrd="0" presId="urn:microsoft.com/office/officeart/2005/8/layout/hProcess11"/>
    <dgm:cxn modelId="{2420FAFD-B81A-468E-B9E0-6E5D64537712}" type="presParOf" srcId="{DE24241E-BD2F-45D7-B489-1873BAEF4199}" destId="{A942D246-FF9C-41F8-B9DE-5E827ED681D2}" srcOrd="2" destOrd="0" presId="urn:microsoft.com/office/officeart/2005/8/layout/hProcess11"/>
    <dgm:cxn modelId="{73192C05-36EE-434A-B8BE-38F7B7E1F683}" type="presParOf" srcId="{08342128-958C-4B82-9CC3-2FFD10EB9F6E}" destId="{F23E9048-5C7E-467A-8638-6AA3CE44909C}" srcOrd="5" destOrd="0" presId="urn:microsoft.com/office/officeart/2005/8/layout/hProcess11"/>
    <dgm:cxn modelId="{22AB9BC7-AFBA-49F7-9983-BF542214A7B3}" type="presParOf" srcId="{08342128-958C-4B82-9CC3-2FFD10EB9F6E}" destId="{7B9D09F4-B785-4224-B181-852EECC1B834}" srcOrd="6" destOrd="0" presId="urn:microsoft.com/office/officeart/2005/8/layout/hProcess11"/>
    <dgm:cxn modelId="{E74BA663-48E6-4AA7-9F40-E8F19F9B47EB}" type="presParOf" srcId="{7B9D09F4-B785-4224-B181-852EECC1B834}" destId="{067BB536-673B-4D11-A4E5-235DFA41AEC8}" srcOrd="0" destOrd="0" presId="urn:microsoft.com/office/officeart/2005/8/layout/hProcess11"/>
    <dgm:cxn modelId="{7F4129B7-6FC2-4FC8-ADDA-279F34AE1126}" type="presParOf" srcId="{7B9D09F4-B785-4224-B181-852EECC1B834}" destId="{A3F818A1-966E-4CEC-AB5C-801B6E2890E5}" srcOrd="1" destOrd="0" presId="urn:microsoft.com/office/officeart/2005/8/layout/hProcess11"/>
    <dgm:cxn modelId="{FCFCAC04-0F6E-410F-879D-035FE567F648}" type="presParOf" srcId="{7B9D09F4-B785-4224-B181-852EECC1B834}" destId="{A3F05BF6-2024-4EF0-95F2-22EBDBACFA9D}" srcOrd="2" destOrd="0" presId="urn:microsoft.com/office/officeart/2005/8/layout/hProcess11"/>
    <dgm:cxn modelId="{9F9B38A3-0F80-4017-A8D5-4A3E7B5EE456}" type="presParOf" srcId="{08342128-958C-4B82-9CC3-2FFD10EB9F6E}" destId="{D55F7D9A-4041-4793-A4FA-4A68B3220980}" srcOrd="7" destOrd="0" presId="urn:microsoft.com/office/officeart/2005/8/layout/hProcess11"/>
    <dgm:cxn modelId="{1D6202EF-A8CC-4990-B86F-DB919B787E5D}" type="presParOf" srcId="{08342128-958C-4B82-9CC3-2FFD10EB9F6E}" destId="{8EC79818-73F0-46F6-9168-94FBBF36B7FC}" srcOrd="8" destOrd="0" presId="urn:microsoft.com/office/officeart/2005/8/layout/hProcess11"/>
    <dgm:cxn modelId="{4BF1FACE-9D30-423B-AD2B-69614306A9A1}" type="presParOf" srcId="{8EC79818-73F0-46F6-9168-94FBBF36B7FC}" destId="{0A377717-647D-4110-936E-7FE888F07840}" srcOrd="0" destOrd="0" presId="urn:microsoft.com/office/officeart/2005/8/layout/hProcess11"/>
    <dgm:cxn modelId="{1ED7D45A-14AB-4647-8367-0659415BD67C}" type="presParOf" srcId="{8EC79818-73F0-46F6-9168-94FBBF36B7FC}" destId="{978C8485-8776-4060-9050-8D0E2E3EA132}" srcOrd="1" destOrd="0" presId="urn:microsoft.com/office/officeart/2005/8/layout/hProcess11"/>
    <dgm:cxn modelId="{25416609-B741-44DE-B6E5-7B66DED11687}" type="presParOf" srcId="{8EC79818-73F0-46F6-9168-94FBBF36B7FC}" destId="{82CDB968-2B3F-4254-89B1-D74658072D20}" srcOrd="2" destOrd="0" presId="urn:microsoft.com/office/officeart/2005/8/layout/hProcess11"/>
    <dgm:cxn modelId="{57CFAB9C-0451-4B1D-8CB3-B25E5E511ABB}" type="presParOf" srcId="{08342128-958C-4B82-9CC3-2FFD10EB9F6E}" destId="{ECFE40EF-6185-4821-90EA-A06E21BCD72D}" srcOrd="9" destOrd="0" presId="urn:microsoft.com/office/officeart/2005/8/layout/hProcess11"/>
    <dgm:cxn modelId="{6BF039F9-094C-430D-A108-BBF968F8D10A}" type="presParOf" srcId="{08342128-958C-4B82-9CC3-2FFD10EB9F6E}" destId="{D9F9D55A-D97B-4134-AAC0-A8F515303DD9}" srcOrd="10" destOrd="0" presId="urn:microsoft.com/office/officeart/2005/8/layout/hProcess11"/>
    <dgm:cxn modelId="{2434283B-832D-4593-9BBA-FD80096510DC}" type="presParOf" srcId="{D9F9D55A-D97B-4134-AAC0-A8F515303DD9}" destId="{E7490964-008E-4FD5-8821-5D20434AB04E}" srcOrd="0" destOrd="0" presId="urn:microsoft.com/office/officeart/2005/8/layout/hProcess11"/>
    <dgm:cxn modelId="{C0D821D8-4B47-40D2-8AE1-D98050700525}" type="presParOf" srcId="{D9F9D55A-D97B-4134-AAC0-A8F515303DD9}" destId="{A7951073-19A7-48D0-98BD-D832EA426A7C}" srcOrd="1" destOrd="0" presId="urn:microsoft.com/office/officeart/2005/8/layout/hProcess11"/>
    <dgm:cxn modelId="{2AAA9649-E1C9-4EA0-9727-A1FCF72397A1}" type="presParOf" srcId="{D9F9D55A-D97B-4134-AAC0-A8F515303DD9}" destId="{EFF8A571-4C5A-414C-93FD-66C42F3357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4D381-D52D-45B7-A02F-01C4CE229BC6}">
      <dsp:nvSpPr>
        <dsp:cNvPr id="0" name=""/>
        <dsp:cNvSpPr/>
      </dsp:nvSpPr>
      <dsp:spPr>
        <a:xfrm>
          <a:off x="0" y="1090136"/>
          <a:ext cx="10972800" cy="1453515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23C7B-6E26-4AD7-93F1-08470648D748}">
      <dsp:nvSpPr>
        <dsp:cNvPr id="0" name=""/>
        <dsp:cNvSpPr/>
      </dsp:nvSpPr>
      <dsp:spPr>
        <a:xfrm>
          <a:off x="2712" y="0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11 Oct 21 Launch of the call for expression of interest</a:t>
          </a:r>
        </a:p>
      </dsp:txBody>
      <dsp:txXfrm>
        <a:off x="2712" y="0"/>
        <a:ext cx="1579215" cy="1453515"/>
      </dsp:txXfrm>
    </dsp:sp>
    <dsp:sp modelId="{A1D6AB46-9BC0-4786-BD08-CDAF9196C8E2}">
      <dsp:nvSpPr>
        <dsp:cNvPr id="0" name=""/>
        <dsp:cNvSpPr/>
      </dsp:nvSpPr>
      <dsp:spPr>
        <a:xfrm>
          <a:off x="610630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0FF60-1E78-474A-A27D-BD5F6956BC7F}">
      <dsp:nvSpPr>
        <dsp:cNvPr id="0" name=""/>
        <dsp:cNvSpPr/>
      </dsp:nvSpPr>
      <dsp:spPr>
        <a:xfrm>
          <a:off x="1660888" y="2180272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 Dec 21 Deadline for expression of interest</a:t>
          </a:r>
        </a:p>
      </dsp:txBody>
      <dsp:txXfrm>
        <a:off x="1660888" y="2180272"/>
        <a:ext cx="1579215" cy="1453515"/>
      </dsp:txXfrm>
    </dsp:sp>
    <dsp:sp modelId="{098C4FD0-0F1F-41CC-98BA-2A2ECEA68E6B}">
      <dsp:nvSpPr>
        <dsp:cNvPr id="0" name=""/>
        <dsp:cNvSpPr/>
      </dsp:nvSpPr>
      <dsp:spPr>
        <a:xfrm>
          <a:off x="2268806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339BB-49D9-4214-9438-EA4275B74EB0}">
      <dsp:nvSpPr>
        <dsp:cNvPr id="0" name=""/>
        <dsp:cNvSpPr/>
      </dsp:nvSpPr>
      <dsp:spPr>
        <a:xfrm>
          <a:off x="3319064" y="0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6-11 Jan 22 Data import  </a:t>
          </a:r>
        </a:p>
      </dsp:txBody>
      <dsp:txXfrm>
        <a:off x="3319064" y="0"/>
        <a:ext cx="1579215" cy="1453515"/>
      </dsp:txXfrm>
    </dsp:sp>
    <dsp:sp modelId="{897535E8-8F1D-48DA-98DB-D4443882874E}">
      <dsp:nvSpPr>
        <dsp:cNvPr id="0" name=""/>
        <dsp:cNvSpPr/>
      </dsp:nvSpPr>
      <dsp:spPr>
        <a:xfrm>
          <a:off x="3926982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BB536-673B-4D11-A4E5-235DFA41AEC8}">
      <dsp:nvSpPr>
        <dsp:cNvPr id="0" name=""/>
        <dsp:cNvSpPr/>
      </dsp:nvSpPr>
      <dsp:spPr>
        <a:xfrm>
          <a:off x="4977240" y="2180272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12 Jan 22 First project workshop</a:t>
          </a:r>
        </a:p>
      </dsp:txBody>
      <dsp:txXfrm>
        <a:off x="4977240" y="2180272"/>
        <a:ext cx="1579215" cy="1453515"/>
      </dsp:txXfrm>
    </dsp:sp>
    <dsp:sp modelId="{A3F818A1-966E-4CEC-AB5C-801B6E2890E5}">
      <dsp:nvSpPr>
        <dsp:cNvPr id="0" name=""/>
        <dsp:cNvSpPr/>
      </dsp:nvSpPr>
      <dsp:spPr>
        <a:xfrm>
          <a:off x="5585158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77717-647D-4110-936E-7FE888F07840}">
      <dsp:nvSpPr>
        <dsp:cNvPr id="0" name=""/>
        <dsp:cNvSpPr/>
      </dsp:nvSpPr>
      <dsp:spPr>
        <a:xfrm>
          <a:off x="6635416" y="0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Feb-Apr 22 Linking activity</a:t>
          </a:r>
        </a:p>
      </dsp:txBody>
      <dsp:txXfrm>
        <a:off x="6635416" y="0"/>
        <a:ext cx="1579215" cy="1453515"/>
      </dsp:txXfrm>
    </dsp:sp>
    <dsp:sp modelId="{978C8485-8776-4060-9050-8D0E2E3EA132}">
      <dsp:nvSpPr>
        <dsp:cNvPr id="0" name=""/>
        <dsp:cNvSpPr/>
      </dsp:nvSpPr>
      <dsp:spPr>
        <a:xfrm>
          <a:off x="7243334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90964-008E-4FD5-8821-5D20434AB04E}">
      <dsp:nvSpPr>
        <dsp:cNvPr id="0" name=""/>
        <dsp:cNvSpPr/>
      </dsp:nvSpPr>
      <dsp:spPr>
        <a:xfrm>
          <a:off x="8293592" y="2180272"/>
          <a:ext cx="1579215" cy="14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15 May 22 Final workshop</a:t>
          </a:r>
        </a:p>
      </dsp:txBody>
      <dsp:txXfrm>
        <a:off x="8293592" y="2180272"/>
        <a:ext cx="1579215" cy="1453515"/>
      </dsp:txXfrm>
    </dsp:sp>
    <dsp:sp modelId="{A7951073-19A7-48D0-98BD-D832EA426A7C}">
      <dsp:nvSpPr>
        <dsp:cNvPr id="0" name=""/>
        <dsp:cNvSpPr/>
      </dsp:nvSpPr>
      <dsp:spPr>
        <a:xfrm>
          <a:off x="8901510" y="1635204"/>
          <a:ext cx="363378" cy="36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53A2-6E0B-47CA-8252-FBBF25A7B0BD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922D-2E6D-4341-A124-EEA7A7A518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classification of skills, ESCO has a great potential to enrich information on qualifications, by allowing to link learning outcomes of qualifications to ESCO skills.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this information means that employers can more easily grasp the labour market value of a qualification, in particular in a cross border context.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may see their chances on the labour market improved through better matching based on richer qualifications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8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18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78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an ESCO concept selected by participants was in 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of cases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concept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suggested by the algorithm, 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 first 3 concepts in 48% of cases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among the 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5 concepts in 56% of cases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among the 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10 concepts in 66% of cases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3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2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01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02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 </a:t>
            </a:r>
            <a:r>
              <a:rPr lang="fr-BE" dirty="0" err="1"/>
              <a:t>intermediate</a:t>
            </a:r>
            <a:r>
              <a:rPr lang="fr-BE" dirty="0"/>
              <a:t> </a:t>
            </a:r>
            <a:r>
              <a:rPr lang="fr-BE" dirty="0" err="1"/>
              <a:t>webinar</a:t>
            </a:r>
            <a:r>
              <a:rPr lang="fr-BE" baseline="0" dirty="0"/>
              <a:t> </a:t>
            </a:r>
            <a:r>
              <a:rPr lang="fr-BE" baseline="0" dirty="0" err="1"/>
              <a:t>might</a:t>
            </a:r>
            <a:r>
              <a:rPr lang="fr-BE" baseline="0" dirty="0"/>
              <a:t> </a:t>
            </a:r>
            <a:r>
              <a:rPr lang="fr-BE" baseline="0" dirty="0" err="1"/>
              <a:t>take</a:t>
            </a:r>
            <a:r>
              <a:rPr lang="fr-BE" baseline="0" dirty="0"/>
              <a:t> place on 15 March </a:t>
            </a:r>
            <a:r>
              <a:rPr lang="fr-BE" baseline="0" dirty="0" err="1"/>
              <a:t>based</a:t>
            </a:r>
            <a:r>
              <a:rPr lang="fr-BE" baseline="0" dirty="0"/>
              <a:t> on progresses made by participants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44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8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  <a:prstGeom prst="rect">
            <a:avLst/>
          </a:prstGeo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 lang="en-US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 anchor="b"/>
          <a:lstStyle>
            <a:lvl1pPr>
              <a:defRPr sz="900" b="0" i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68761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4417" y="2276479"/>
            <a:ext cx="5376333" cy="3673475"/>
          </a:xfrm>
          <a:prstGeom prst="rect">
            <a:avLst/>
          </a:prstGeom>
        </p:spPr>
        <p:txBody>
          <a:bodyPr/>
          <a:lstStyle>
            <a:lvl1pPr>
              <a:defRPr lang="fr-FR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92012" y="2276873"/>
            <a:ext cx="5376333" cy="367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289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49289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624417" y="3213100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6192012" y="3212976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0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624422" y="2276873"/>
            <a:ext cx="10943167" cy="3600053"/>
          </a:xfrm>
          <a:prstGeom prst="rect">
            <a:avLst/>
          </a:prstGeom>
        </p:spPr>
        <p:txBody>
          <a:bodyPr/>
          <a:lstStyle>
            <a:lvl1pPr marL="342900" indent="-342900">
              <a:defRPr lang="fr-FR" sz="1900" i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22" y="2276872"/>
            <a:ext cx="10943167" cy="367307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7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5273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04865"/>
            <a:ext cx="4011084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656667" y="2205041"/>
            <a:ext cx="7008284" cy="388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07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33403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717008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59168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294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37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4829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15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3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3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69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48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9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2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6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4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8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699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1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82016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601161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5894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10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8697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58633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3704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40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"/>
            <a:ext cx="12192000" cy="6833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629"/>
            <a:ext cx="12192000" cy="113030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3" y="311657"/>
            <a:ext cx="2112235" cy="1102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1839" y="6639966"/>
            <a:ext cx="901836" cy="227276"/>
          </a:xfrm>
          <a:prstGeom prst="rect">
            <a:avLst/>
          </a:prstGeom>
          <a:solidFill>
            <a:srgbClr val="10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</a:pPr>
            <a:endParaRPr lang="en-GB" sz="1800" b="1" dirty="0">
              <a:solidFill>
                <a:srgbClr val="10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77294980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73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7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63930376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210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9" y="1467345"/>
            <a:ext cx="9367804" cy="2304256"/>
          </a:xfrm>
        </p:spPr>
        <p:txBody>
          <a:bodyPr/>
          <a:lstStyle/>
          <a:p>
            <a:br>
              <a:rPr lang="fr-BE" sz="4000" dirty="0"/>
            </a:b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of qualifications to ESCO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b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A pilot for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b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47" y="4052168"/>
            <a:ext cx="5902549" cy="1578248"/>
          </a:xfrm>
        </p:spPr>
        <p:txBody>
          <a:bodyPr/>
          <a:lstStyle/>
          <a:p>
            <a:r>
              <a:rPr lang="en-US" altLang="en-US" sz="1800" b="0" i="1" dirty="0"/>
              <a:t>Joint ESCO MSWG &amp; MAI meeting</a:t>
            </a:r>
          </a:p>
          <a:p>
            <a:br>
              <a:rPr lang="de-DE" altLang="en-US" sz="1800" b="0" i="1" dirty="0"/>
            </a:br>
            <a:r>
              <a:rPr lang="de-DE" altLang="en-US" sz="1800" b="0" i="1" dirty="0"/>
              <a:t>29 November 2021</a:t>
            </a:r>
          </a:p>
          <a:p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57187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107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6" y="271065"/>
            <a:ext cx="10857915" cy="936625"/>
          </a:xfrm>
        </p:spPr>
        <p:txBody>
          <a:bodyPr/>
          <a:lstStyle/>
          <a:p>
            <a:pPr algn="ctr"/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linking</a:t>
            </a:r>
            <a:r>
              <a:rPr lang="fr-BE" dirty="0"/>
              <a:t> qualifications to </a:t>
            </a:r>
            <a:r>
              <a:rPr lang="fr-BE" dirty="0" err="1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31" y="1424524"/>
            <a:ext cx="10972800" cy="5071809"/>
          </a:xfrm>
        </p:spPr>
        <p:txBody>
          <a:bodyPr/>
          <a:lstStyle/>
          <a:p>
            <a:pPr marL="0" indent="0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Enrich information on qualifications: linking their learning outcomes to skills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allows to directly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identify relevant qualifications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for missing skills.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Promote transparency of information on qualifications: employers grasp qualifications’ labour market value in a cross-border context, thus supporting </a:t>
            </a: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labour mobility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Individuals improve chances on labour market through </a:t>
            </a: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better skills-based job matching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Support upskilling-reskilling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by matching individuals with the right training.</a:t>
            </a:r>
          </a:p>
          <a:p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60" y="393894"/>
            <a:ext cx="10972800" cy="936625"/>
          </a:xfrm>
        </p:spPr>
        <p:txBody>
          <a:bodyPr/>
          <a:lstStyle/>
          <a:p>
            <a:pPr algn="ctr"/>
            <a:r>
              <a:rPr lang="it-IT" dirty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8" y="1171404"/>
            <a:ext cx="10972800" cy="5399993"/>
          </a:xfrm>
        </p:spPr>
        <p:txBody>
          <a:bodyPr/>
          <a:lstStyle/>
          <a:p>
            <a:pPr marL="0" indent="0">
              <a:buNone/>
            </a:pP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esting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an automated approach based on Natural Language Processing with an initial degree of human intervention.</a:t>
            </a:r>
          </a:p>
          <a:p>
            <a:pPr marL="0" indent="0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COM presented the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the 2019 EQF AG/MSWG joint meeting and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with 5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(LV, NL, PL, RO and SI)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in 2019. COM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a first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for an IT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in 2020. COM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 of the IT </a:t>
            </a:r>
            <a:r>
              <a:rPr lang="it-IT" i="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13 participants: 9 EU MS (BE, CZ, FR, IT, LV, NL, PL, RO, SI), ETUC, ETF, EURASHE and the IDB.</a:t>
            </a:r>
            <a:endParaRPr lang="it-IT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48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34" y="182195"/>
            <a:ext cx="10972800" cy="936625"/>
          </a:xfrm>
        </p:spPr>
        <p:txBody>
          <a:bodyPr/>
          <a:lstStyle/>
          <a:p>
            <a:r>
              <a:rPr lang="en-GB" dirty="0"/>
              <a:t>Results from the second phase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76" y="1118819"/>
            <a:ext cx="10972800" cy="5227389"/>
          </a:xfrm>
        </p:spPr>
        <p:txBody>
          <a:bodyPr/>
          <a:lstStyle/>
          <a:p>
            <a:pPr marL="0" indent="0" algn="just">
              <a:buNone/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Linking learning outcomes to skills is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done best in the native language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Human intervention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component for ensuring quality of linking. </a:t>
            </a:r>
          </a:p>
          <a:p>
            <a:pPr marL="0" indent="0" algn="just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Further improvements of the AI algorithm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will reduce the time and resources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to perform the work.</a:t>
            </a:r>
          </a:p>
          <a:p>
            <a:pPr marL="0" indent="0" algn="just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Level of </a:t>
            </a: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granularity and sectoral coverage of ESCO skills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can lead to different results according to type of qualifications tested. </a:t>
            </a:r>
          </a:p>
          <a:p>
            <a:pPr marL="0" indent="0" algn="just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structure of learning outcomes is a key factor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for the functioning of the AI algorithm.</a:t>
            </a:r>
          </a:p>
        </p:txBody>
      </p:sp>
    </p:spTree>
    <p:extLst>
      <p:ext uri="{BB962C8B-B14F-4D97-AF65-F5344CB8AC3E}">
        <p14:creationId xmlns:p14="http://schemas.microsoft.com/office/powerpoint/2010/main" val="165306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34" y="182195"/>
            <a:ext cx="10972800" cy="936625"/>
          </a:xfrm>
        </p:spPr>
        <p:txBody>
          <a:bodyPr/>
          <a:lstStyle/>
          <a:p>
            <a:r>
              <a:rPr lang="en-GB" dirty="0"/>
              <a:t>Results from the second phase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76" y="1118819"/>
            <a:ext cx="10972800" cy="4899843"/>
          </a:xfrm>
        </p:spPr>
        <p:txBody>
          <a:bodyPr/>
          <a:lstStyle/>
          <a:p>
            <a:pPr marL="0" indent="0" algn="just">
              <a:buNone/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ESCO skills hierarchy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supports the search of relevant skills within the ESCO dataset. </a:t>
            </a:r>
          </a:p>
          <a:p>
            <a:pPr marL="0" indent="0" algn="just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Linking to higher levels of the hierarchy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an improved transversal skills structure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could further support qualitative linking, in particular for HE qualifications.</a:t>
            </a:r>
          </a:p>
          <a:p>
            <a:pPr marL="0" indent="0" algn="just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On average, 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1 to 3 ESCO skills or knowledge concepts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are mapped to each learning outcome.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The performance of the AI algorithm showed promising results, however </a:t>
            </a:r>
            <a:r>
              <a:rPr lang="en-GB" b="1" i="0" dirty="0">
                <a:latin typeface="Arial" panose="020B0604020202020204" pitchFamily="34" charset="0"/>
                <a:cs typeface="Arial" panose="020B0604020202020204" pitchFamily="34" charset="0"/>
              </a:rPr>
              <a:t>more data are needed </a:t>
            </a: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to further improve quality of suggestions.</a:t>
            </a:r>
          </a:p>
          <a:p>
            <a:pPr marL="0" indent="0" algn="just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30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43" y="0"/>
            <a:ext cx="10857915" cy="936625"/>
          </a:xfrm>
        </p:spPr>
        <p:txBody>
          <a:bodyPr/>
          <a:lstStyle/>
          <a:p>
            <a:pPr algn="ctr"/>
            <a:r>
              <a:rPr lang="fr-BE" sz="2800" dirty="0"/>
              <a:t>Objectives of the </a:t>
            </a:r>
            <a:r>
              <a:rPr lang="fr-BE" sz="2800" dirty="0" err="1"/>
              <a:t>third</a:t>
            </a:r>
            <a:r>
              <a:rPr lang="fr-BE" sz="2800" dirty="0"/>
              <a:t> phase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58" y="718261"/>
            <a:ext cx="10972800" cy="5088552"/>
          </a:xfrm>
        </p:spPr>
        <p:txBody>
          <a:bodyPr/>
          <a:lstStyle/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Testing the linking in </a:t>
            </a: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different EU languages 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and for qualifications of </a:t>
            </a: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different type and levels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Continue the linking exercise to </a:t>
            </a: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obtain large amount of validated data 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in order to compare the performance of different NLP algorithms.</a:t>
            </a:r>
          </a:p>
          <a:p>
            <a:pPr marL="0" indent="0">
              <a:buNone/>
            </a:pP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Assess the required effort 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from awarding bodies/competent authorities to create these links.</a:t>
            </a:r>
          </a:p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Test improvements of </a:t>
            </a: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ESCO v.1.1 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and the application of the </a:t>
            </a: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revised transversal skills 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structure in this domain.</a:t>
            </a:r>
          </a:p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Getting feedback</a:t>
            </a:r>
            <a:r>
              <a:rPr lang="en-US" sz="2200" i="0" dirty="0">
                <a:latin typeface="Arial" panose="020B0604020202020204" pitchFamily="34" charset="0"/>
                <a:cs typeface="Arial" panose="020B0604020202020204" pitchFamily="34" charset="0"/>
              </a:rPr>
              <a:t> on the ESCO skills pillar. </a:t>
            </a:r>
          </a:p>
          <a:p>
            <a:pPr marL="0" indent="0">
              <a:buNone/>
            </a:pPr>
            <a:endParaRPr lang="fr-BE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IE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2951"/>
            <a:ext cx="10972800" cy="936625"/>
          </a:xfrm>
        </p:spPr>
        <p:txBody>
          <a:bodyPr/>
          <a:lstStyle/>
          <a:p>
            <a:r>
              <a:rPr lang="fr-BE" dirty="0"/>
              <a:t>Main </a:t>
            </a:r>
            <a:r>
              <a:rPr lang="fr-BE" dirty="0" err="1"/>
              <a:t>features</a:t>
            </a:r>
            <a:r>
              <a:rPr lang="fr-BE" dirty="0"/>
              <a:t> of the </a:t>
            </a:r>
            <a:r>
              <a:rPr lang="fr-BE" dirty="0" err="1"/>
              <a:t>third</a:t>
            </a:r>
            <a:r>
              <a:rPr lang="fr-BE" dirty="0"/>
              <a:t>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65" y="1867437"/>
            <a:ext cx="10972800" cy="4342293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Minimum 30 qualifications covering different EQF levels and including at </a:t>
            </a:r>
          </a:p>
          <a:p>
            <a:pPr marL="0" indent="0">
              <a:buNone/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least some vocational and some academic qualifications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Participation open to training providers and organisations </a:t>
            </a:r>
            <a:r>
              <a:rPr lang="fr-BE" i="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 ESCO in the </a:t>
            </a:r>
            <a:r>
              <a:rPr lang="fr-BE" i="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i="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 and training.</a:t>
            </a:r>
          </a:p>
          <a:p>
            <a:pPr marL="0" indent="0">
              <a:buNone/>
            </a:pPr>
            <a:endParaRPr lang="fr-BE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The Commission </a:t>
            </a:r>
            <a:r>
              <a:rPr lang="fr-BE" i="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i="0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fr-BE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to reuse the mapping data for activities </a:t>
            </a:r>
          </a:p>
          <a:p>
            <a:pPr marL="0" indent="0">
              <a:buNone/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related to the further improvement of ESCO, including knowledge exchange with interested partners.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398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66" y="150125"/>
            <a:ext cx="10972800" cy="936625"/>
          </a:xfrm>
        </p:spPr>
        <p:txBody>
          <a:bodyPr/>
          <a:lstStyle/>
          <a:p>
            <a:r>
              <a:rPr lang="fr-BE" dirty="0" err="1"/>
              <a:t>Improving</a:t>
            </a:r>
            <a:r>
              <a:rPr lang="fr-BE" dirty="0"/>
              <a:t> the IT </a:t>
            </a:r>
            <a:r>
              <a:rPr lang="fr-BE" dirty="0" err="1"/>
              <a:t>linking</a:t>
            </a:r>
            <a:r>
              <a:rPr lang="fr-BE" dirty="0"/>
              <a:t> </a:t>
            </a:r>
            <a:r>
              <a:rPr lang="fr-BE" dirty="0" err="1"/>
              <a:t>tool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0" y="1250524"/>
            <a:ext cx="11260024" cy="52430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Possibility to link learning outcomes of qualifications to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ESCO skills and knowledge groups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A set of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 displaying the results of the linking activity: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number of skills linked to a selected qualification, 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proportion of exact/narrower/broader/close relations, 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number of occupations associated to a selected qualification (based on 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common skills), 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total number of mapped qualifications/skills, </a:t>
            </a:r>
          </a:p>
          <a:p>
            <a:pPr lvl="1">
              <a:spcAft>
                <a:spcPts val="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total number and type of matching relation, </a:t>
            </a:r>
          </a:p>
          <a:p>
            <a:pPr lvl="1">
              <a:spcAft>
                <a:spcPts val="1200"/>
              </a:spcAft>
            </a:pP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frequency of skills in the mapping activity.</a:t>
            </a:r>
          </a:p>
          <a:p>
            <a:pPr>
              <a:spcAft>
                <a:spcPts val="1200"/>
              </a:spcAft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 mechanism for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text splitting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Filtering of suggestions 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according to the skill type (skills or knowledge concepts) and/or key words inserted by users.</a:t>
            </a:r>
          </a:p>
          <a:p>
            <a:pPr>
              <a:spcAft>
                <a:spcPts val="1200"/>
              </a:spcAft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Testing the performance of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three candidate algorithms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fr-BE" dirty="0"/>
          </a:p>
          <a:p>
            <a:pPr marL="0" indent="0">
              <a:spcAft>
                <a:spcPts val="1200"/>
              </a:spcAft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446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Project </a:t>
            </a:r>
            <a:r>
              <a:rPr lang="fr-BE" dirty="0" err="1"/>
              <a:t>timeline</a:t>
            </a:r>
            <a:endParaRPr lang="fr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24250"/>
              </p:ext>
            </p:extLst>
          </p:nvPr>
        </p:nvGraphicFramePr>
        <p:xfrm>
          <a:off x="609600" y="2276475"/>
          <a:ext cx="109728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246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POWER_USER_PPT_AGENDA_PRESENTATION_COLOR_TAG" val="#4F81BD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B. BURIAN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3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13" ma:contentTypeDescription="Create a new document." ma:contentTypeScope="" ma:versionID="ef50ca8121a0e9314022b46d2faeddc2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09eda923049b0526155b94dfbd8e75b9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3F4E2F-A64D-41CB-BB7A-F3F6ACC25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4d3b4-0180-4131-885a-ce664fdb0b5d"/>
    <ds:schemaRef ds:uri="1f5cff2b-1187-4055-a60b-d71ba6a41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F9527F-9A10-4512-88A6-1A61382AE9C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a230dd3-5426-44e9-972e-c86e457e3d31"/>
    <ds:schemaRef ds:uri="http://schemas.microsoft.com/office/2006/documentManagement/types"/>
    <ds:schemaRef ds:uri="http://schemas.microsoft.com/office/2006/metadata/properties"/>
    <ds:schemaRef ds:uri="0c869d80-d99c-4dac-b26b-cbbc56b0e91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A93E73-7409-449E-87AE-924AE3E3D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4071</TotalTime>
  <Words>891</Words>
  <Application>Microsoft Office PowerPoint</Application>
  <PresentationFormat>Widescreen</PresentationFormat>
  <Paragraphs>103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EC Square Sans Pro</vt:lpstr>
      <vt:lpstr>Helvetica Neue</vt:lpstr>
      <vt:lpstr>Verdana</vt:lpstr>
      <vt:lpstr>16B. BURIAN new template</vt:lpstr>
      <vt:lpstr>EC-template</vt:lpstr>
      <vt:lpstr>Blank</vt:lpstr>
      <vt:lpstr>1_EC-template</vt:lpstr>
      <vt:lpstr>Diapositiva de think-cell</vt:lpstr>
      <vt:lpstr> Linking learning outcomes of qualifications to ESCO skills  A pilot for testing  </vt:lpstr>
      <vt:lpstr>Why linking qualifications to skills</vt:lpstr>
      <vt:lpstr>Background</vt:lpstr>
      <vt:lpstr>Results from the second phase (1)</vt:lpstr>
      <vt:lpstr>Results from the second phase (2)</vt:lpstr>
      <vt:lpstr>Objectives of the third phase</vt:lpstr>
      <vt:lpstr>Main features of the third phase</vt:lpstr>
      <vt:lpstr>Improving the IT linking tool</vt:lpstr>
      <vt:lpstr>Project timeline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CAMSS</dc:title>
  <dc:creator>Elien Hertveldt</dc:creator>
  <cp:lastModifiedBy>Koenraad Polley</cp:lastModifiedBy>
  <cp:revision>1158</cp:revision>
  <cp:lastPrinted>2018-06-26T10:02:01Z</cp:lastPrinted>
  <dcterms:created xsi:type="dcterms:W3CDTF">2016-09-12T12:31:58Z</dcterms:created>
  <dcterms:modified xsi:type="dcterms:W3CDTF">2021-11-29T09:19:43Z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0x010100FF24384FABC236469C9CD554DB414A52</vt:lpwstr>
  </property>
  <property fmtid="{D5CDD505-2E9C-101B-9397-08002B2CF9AE}" pid="3" name="_dlc_DocIdItemGuid">
    <vt:lpwstr>5219d683-a087-4781-bf56-561800d67e3d</vt:lpwstr>
  </property>
</Properties>
</file>