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notesMasterIdLst>
    <p:notesMasterId r:id="rId11"/>
  </p:notesMasterIdLst>
  <p:handoutMasterIdLst>
    <p:handoutMasterId r:id="rId12"/>
  </p:handoutMasterIdLst>
  <p:sldIdLst>
    <p:sldId id="369" r:id="rId2"/>
    <p:sldId id="375" r:id="rId3"/>
    <p:sldId id="361" r:id="rId4"/>
    <p:sldId id="382" r:id="rId5"/>
    <p:sldId id="376" r:id="rId6"/>
    <p:sldId id="377" r:id="rId7"/>
    <p:sldId id="380" r:id="rId8"/>
    <p:sldId id="381" r:id="rId9"/>
    <p:sldId id="370" r:id="rId10"/>
  </p:sldIdLst>
  <p:sldSz cx="9144000" cy="6858000" type="screen4x3"/>
  <p:notesSz cx="6797675" cy="9926638"/>
  <p:defaultTextStyle>
    <a:defPPr>
      <a:defRPr lang="en-GB"/>
    </a:defPPr>
    <a:lvl1pPr algn="l" rtl="0" fontAlgn="base">
      <a:spcBef>
        <a:spcPct val="0"/>
      </a:spcBef>
      <a:spcAft>
        <a:spcPct val="0"/>
      </a:spcAft>
      <a:defRPr sz="7600" b="1" kern="1200">
        <a:solidFill>
          <a:srgbClr val="FFD624"/>
        </a:solidFill>
        <a:latin typeface="Verdana" pitchFamily="34" charset="0"/>
        <a:ea typeface="+mn-ea"/>
        <a:cs typeface="+mn-cs"/>
      </a:defRPr>
    </a:lvl1pPr>
    <a:lvl2pPr marL="457200" algn="l" rtl="0" fontAlgn="base">
      <a:spcBef>
        <a:spcPct val="0"/>
      </a:spcBef>
      <a:spcAft>
        <a:spcPct val="0"/>
      </a:spcAft>
      <a:defRPr sz="7600" b="1" kern="1200">
        <a:solidFill>
          <a:srgbClr val="FFD624"/>
        </a:solidFill>
        <a:latin typeface="Verdana" pitchFamily="34" charset="0"/>
        <a:ea typeface="+mn-ea"/>
        <a:cs typeface="+mn-cs"/>
      </a:defRPr>
    </a:lvl2pPr>
    <a:lvl3pPr marL="914400" algn="l" rtl="0" fontAlgn="base">
      <a:spcBef>
        <a:spcPct val="0"/>
      </a:spcBef>
      <a:spcAft>
        <a:spcPct val="0"/>
      </a:spcAft>
      <a:defRPr sz="7600" b="1" kern="1200">
        <a:solidFill>
          <a:srgbClr val="FFD624"/>
        </a:solidFill>
        <a:latin typeface="Verdana" pitchFamily="34" charset="0"/>
        <a:ea typeface="+mn-ea"/>
        <a:cs typeface="+mn-cs"/>
      </a:defRPr>
    </a:lvl3pPr>
    <a:lvl4pPr marL="1371600" algn="l" rtl="0" fontAlgn="base">
      <a:spcBef>
        <a:spcPct val="0"/>
      </a:spcBef>
      <a:spcAft>
        <a:spcPct val="0"/>
      </a:spcAft>
      <a:defRPr sz="7600" b="1" kern="1200">
        <a:solidFill>
          <a:srgbClr val="FFD624"/>
        </a:solidFill>
        <a:latin typeface="Verdana" pitchFamily="34" charset="0"/>
        <a:ea typeface="+mn-ea"/>
        <a:cs typeface="+mn-cs"/>
      </a:defRPr>
    </a:lvl4pPr>
    <a:lvl5pPr marL="1828800" algn="l" rtl="0" fontAlgn="base">
      <a:spcBef>
        <a:spcPct val="0"/>
      </a:spcBef>
      <a:spcAft>
        <a:spcPct val="0"/>
      </a:spcAft>
      <a:defRPr sz="7600" b="1" kern="1200">
        <a:solidFill>
          <a:srgbClr val="FFD624"/>
        </a:solidFill>
        <a:latin typeface="Verdana" pitchFamily="34" charset="0"/>
        <a:ea typeface="+mn-ea"/>
        <a:cs typeface="+mn-cs"/>
      </a:defRPr>
    </a:lvl5pPr>
    <a:lvl6pPr marL="2286000" algn="l" defTabSz="914400" rtl="0" eaLnBrk="1" latinLnBrk="0" hangingPunct="1">
      <a:defRPr sz="7600" b="1" kern="1200">
        <a:solidFill>
          <a:srgbClr val="FFD624"/>
        </a:solidFill>
        <a:latin typeface="Verdana" pitchFamily="34" charset="0"/>
        <a:ea typeface="+mn-ea"/>
        <a:cs typeface="+mn-cs"/>
      </a:defRPr>
    </a:lvl6pPr>
    <a:lvl7pPr marL="2743200" algn="l" defTabSz="914400" rtl="0" eaLnBrk="1" latinLnBrk="0" hangingPunct="1">
      <a:defRPr sz="7600" b="1" kern="1200">
        <a:solidFill>
          <a:srgbClr val="FFD624"/>
        </a:solidFill>
        <a:latin typeface="Verdana" pitchFamily="34" charset="0"/>
        <a:ea typeface="+mn-ea"/>
        <a:cs typeface="+mn-cs"/>
      </a:defRPr>
    </a:lvl7pPr>
    <a:lvl8pPr marL="3200400" algn="l" defTabSz="914400" rtl="0" eaLnBrk="1" latinLnBrk="0" hangingPunct="1">
      <a:defRPr sz="7600" b="1" kern="1200">
        <a:solidFill>
          <a:srgbClr val="FFD624"/>
        </a:solidFill>
        <a:latin typeface="Verdana" pitchFamily="34" charset="0"/>
        <a:ea typeface="+mn-ea"/>
        <a:cs typeface="+mn-cs"/>
      </a:defRPr>
    </a:lvl8pPr>
    <a:lvl9pPr marL="3657600" algn="l" defTabSz="914400" rtl="0" eaLnBrk="1" latinLnBrk="0" hangingPunct="1">
      <a:defRPr sz="7600" b="1" kern="1200">
        <a:solidFill>
          <a:srgbClr val="FFD624"/>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ikaterini Sylla" initials="AS" lastIdx="1" clrIdx="0">
    <p:extLst>
      <p:ext uri="{19B8F6BF-5375-455C-9EA6-DF929625EA0E}">
        <p15:presenceInfo xmlns:p15="http://schemas.microsoft.com/office/powerpoint/2012/main" userId="S::aiksylla@everis.com::81f72e63-907c-4aab-a01a-e182dd214b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5494"/>
    <a:srgbClr val="2D5EC1"/>
    <a:srgbClr val="009FBA"/>
    <a:srgbClr val="3166CF"/>
    <a:srgbClr val="FFD624"/>
    <a:srgbClr val="3E6FD2"/>
    <a:srgbClr val="BDDEFF"/>
    <a:srgbClr val="99CCFF"/>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9A12D8-40AF-449A-9C51-1671E48CAB7F}" v="73" dt="2021-11-24T09:48:57.7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3576" autoAdjust="0"/>
  </p:normalViewPr>
  <p:slideViewPr>
    <p:cSldViewPr>
      <p:cViewPr varScale="1">
        <p:scale>
          <a:sx n="49" d="100"/>
          <a:sy n="49" d="100"/>
        </p:scale>
        <p:origin x="1804" y="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4" d="100"/>
          <a:sy n="74" d="100"/>
        </p:scale>
        <p:origin x="-2172" y="-90"/>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 Id="rId22"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ikaterini Sylla" userId="81f72e63-907c-4aab-a01a-e182dd214b99" providerId="ADAL" clId="{339A12D8-40AF-449A-9C51-1671E48CAB7F}"/>
    <pc:docChg chg="undo custSel addSld delSld modSld sldOrd">
      <pc:chgData name="Aikaterini Sylla" userId="81f72e63-907c-4aab-a01a-e182dd214b99" providerId="ADAL" clId="{339A12D8-40AF-449A-9C51-1671E48CAB7F}" dt="2021-11-24T09:50:47.725" v="573" actId="20577"/>
      <pc:docMkLst>
        <pc:docMk/>
      </pc:docMkLst>
      <pc:sldChg chg="addSp delSp modSp mod modAnim">
        <pc:chgData name="Aikaterini Sylla" userId="81f72e63-907c-4aab-a01a-e182dd214b99" providerId="ADAL" clId="{339A12D8-40AF-449A-9C51-1671E48CAB7F}" dt="2021-11-24T08:52:16.446" v="279" actId="21"/>
        <pc:sldMkLst>
          <pc:docMk/>
          <pc:sldMk cId="843399738" sldId="361"/>
        </pc:sldMkLst>
        <pc:spChg chg="add mod">
          <ac:chgData name="Aikaterini Sylla" userId="81f72e63-907c-4aab-a01a-e182dd214b99" providerId="ADAL" clId="{339A12D8-40AF-449A-9C51-1671E48CAB7F}" dt="2021-11-23T16:38:23.040" v="184" actId="14100"/>
          <ac:spMkLst>
            <pc:docMk/>
            <pc:sldMk cId="843399738" sldId="361"/>
            <ac:spMk id="2" creationId="{9FC5CBC7-B676-401F-AAF3-EBEE373AC80E}"/>
          </ac:spMkLst>
        </pc:spChg>
        <pc:spChg chg="add mod">
          <ac:chgData name="Aikaterini Sylla" userId="81f72e63-907c-4aab-a01a-e182dd214b99" providerId="ADAL" clId="{339A12D8-40AF-449A-9C51-1671E48CAB7F}" dt="2021-11-23T16:38:23.040" v="184" actId="14100"/>
          <ac:spMkLst>
            <pc:docMk/>
            <pc:sldMk cId="843399738" sldId="361"/>
            <ac:spMk id="3" creationId="{2C237943-D5D2-4D71-9055-F366BED5CD7D}"/>
          </ac:spMkLst>
        </pc:spChg>
        <pc:grpChg chg="add del mod">
          <ac:chgData name="Aikaterini Sylla" userId="81f72e63-907c-4aab-a01a-e182dd214b99" providerId="ADAL" clId="{339A12D8-40AF-449A-9C51-1671E48CAB7F}" dt="2021-11-24T08:52:16.446" v="279" actId="21"/>
          <ac:grpSpMkLst>
            <pc:docMk/>
            <pc:sldMk cId="843399738" sldId="361"/>
            <ac:grpSpMk id="5" creationId="{CA2E0571-4D82-457A-A83E-A68B0978A4D1}"/>
          </ac:grpSpMkLst>
        </pc:grpChg>
        <pc:picChg chg="mod">
          <ac:chgData name="Aikaterini Sylla" userId="81f72e63-907c-4aab-a01a-e182dd214b99" providerId="ADAL" clId="{339A12D8-40AF-449A-9C51-1671E48CAB7F}" dt="2021-11-23T16:38:01.692" v="182" actId="1076"/>
          <ac:picMkLst>
            <pc:docMk/>
            <pc:sldMk cId="843399738" sldId="361"/>
            <ac:picMk id="4" creationId="{5622F519-6FA9-4B97-ABE5-B198FF04B865}"/>
          </ac:picMkLst>
        </pc:picChg>
      </pc:sldChg>
      <pc:sldChg chg="modSp mod">
        <pc:chgData name="Aikaterini Sylla" userId="81f72e63-907c-4aab-a01a-e182dd214b99" providerId="ADAL" clId="{339A12D8-40AF-449A-9C51-1671E48CAB7F}" dt="2021-11-23T16:31:18.127" v="80" actId="20577"/>
        <pc:sldMkLst>
          <pc:docMk/>
          <pc:sldMk cId="4107703050" sldId="369"/>
        </pc:sldMkLst>
        <pc:spChg chg="mod">
          <ac:chgData name="Aikaterini Sylla" userId="81f72e63-907c-4aab-a01a-e182dd214b99" providerId="ADAL" clId="{339A12D8-40AF-449A-9C51-1671E48CAB7F}" dt="2021-11-23T16:31:10.046" v="70" actId="20577"/>
          <ac:spMkLst>
            <pc:docMk/>
            <pc:sldMk cId="4107703050" sldId="369"/>
            <ac:spMk id="81925" creationId="{00000000-0000-0000-0000-000000000000}"/>
          </ac:spMkLst>
        </pc:spChg>
        <pc:spChg chg="mod">
          <ac:chgData name="Aikaterini Sylla" userId="81f72e63-907c-4aab-a01a-e182dd214b99" providerId="ADAL" clId="{339A12D8-40AF-449A-9C51-1671E48CAB7F}" dt="2021-11-23T16:31:18.127" v="80" actId="20577"/>
          <ac:spMkLst>
            <pc:docMk/>
            <pc:sldMk cId="4107703050" sldId="369"/>
            <ac:spMk id="81926" creationId="{00000000-0000-0000-0000-000000000000}"/>
          </ac:spMkLst>
        </pc:spChg>
      </pc:sldChg>
      <pc:sldChg chg="delSp mod">
        <pc:chgData name="Aikaterini Sylla" userId="81f72e63-907c-4aab-a01a-e182dd214b99" providerId="ADAL" clId="{339A12D8-40AF-449A-9C51-1671E48CAB7F}" dt="2021-11-24T09:49:05.262" v="570" actId="478"/>
        <pc:sldMkLst>
          <pc:docMk/>
          <pc:sldMk cId="1706850208" sldId="370"/>
        </pc:sldMkLst>
        <pc:spChg chg="del">
          <ac:chgData name="Aikaterini Sylla" userId="81f72e63-907c-4aab-a01a-e182dd214b99" providerId="ADAL" clId="{339A12D8-40AF-449A-9C51-1671E48CAB7F}" dt="2021-11-24T09:49:05.262" v="570" actId="478"/>
          <ac:spMkLst>
            <pc:docMk/>
            <pc:sldMk cId="1706850208" sldId="370"/>
            <ac:spMk id="3" creationId="{6E27EB71-7FC2-42C4-BD23-3F9618EC2076}"/>
          </ac:spMkLst>
        </pc:spChg>
      </pc:sldChg>
      <pc:sldChg chg="addSp delSp modSp mod modAnim">
        <pc:chgData name="Aikaterini Sylla" userId="81f72e63-907c-4aab-a01a-e182dd214b99" providerId="ADAL" clId="{339A12D8-40AF-449A-9C51-1671E48CAB7F}" dt="2021-11-24T09:48:57.723" v="569" actId="1076"/>
        <pc:sldMkLst>
          <pc:docMk/>
          <pc:sldMk cId="2854079759" sldId="376"/>
        </pc:sldMkLst>
        <pc:spChg chg="add del mod">
          <ac:chgData name="Aikaterini Sylla" userId="81f72e63-907c-4aab-a01a-e182dd214b99" providerId="ADAL" clId="{339A12D8-40AF-449A-9C51-1671E48CAB7F}" dt="2021-11-24T09:47:01.523" v="558" actId="478"/>
          <ac:spMkLst>
            <pc:docMk/>
            <pc:sldMk cId="2854079759" sldId="376"/>
            <ac:spMk id="3" creationId="{005CAAE4-D0F8-4E16-9AFF-A2FBB217C41C}"/>
          </ac:spMkLst>
        </pc:spChg>
        <pc:spChg chg="add mod">
          <ac:chgData name="Aikaterini Sylla" userId="81f72e63-907c-4aab-a01a-e182dd214b99" providerId="ADAL" clId="{339A12D8-40AF-449A-9C51-1671E48CAB7F}" dt="2021-11-24T09:46:55.525" v="557" actId="14100"/>
          <ac:spMkLst>
            <pc:docMk/>
            <pc:sldMk cId="2854079759" sldId="376"/>
            <ac:spMk id="6" creationId="{AD424235-0040-4AEE-88B8-1C176AEEC39F}"/>
          </ac:spMkLst>
        </pc:spChg>
        <pc:spChg chg="add del mod">
          <ac:chgData name="Aikaterini Sylla" userId="81f72e63-907c-4aab-a01a-e182dd214b99" providerId="ADAL" clId="{339A12D8-40AF-449A-9C51-1671E48CAB7F}" dt="2021-11-24T09:47:03.350" v="559" actId="478"/>
          <ac:spMkLst>
            <pc:docMk/>
            <pc:sldMk cId="2854079759" sldId="376"/>
            <ac:spMk id="7" creationId="{CFC06D7A-23AE-4314-9899-D824C5FA06EF}"/>
          </ac:spMkLst>
        </pc:spChg>
        <pc:spChg chg="add mod">
          <ac:chgData name="Aikaterini Sylla" userId="81f72e63-907c-4aab-a01a-e182dd214b99" providerId="ADAL" clId="{339A12D8-40AF-449A-9C51-1671E48CAB7F}" dt="2021-11-24T09:48:57.723" v="569" actId="1076"/>
          <ac:spMkLst>
            <pc:docMk/>
            <pc:sldMk cId="2854079759" sldId="376"/>
            <ac:spMk id="8" creationId="{12F7BAA0-ED77-4256-BCAB-E6FEA4EC3DF2}"/>
          </ac:spMkLst>
        </pc:spChg>
        <pc:spChg chg="add mod">
          <ac:chgData name="Aikaterini Sylla" userId="81f72e63-907c-4aab-a01a-e182dd214b99" providerId="ADAL" clId="{339A12D8-40AF-449A-9C51-1671E48CAB7F}" dt="2021-11-24T09:47:18.976" v="563" actId="1076"/>
          <ac:spMkLst>
            <pc:docMk/>
            <pc:sldMk cId="2854079759" sldId="376"/>
            <ac:spMk id="9" creationId="{0A0332AA-762A-4A36-99D7-74D8B6437B0E}"/>
          </ac:spMkLst>
        </pc:spChg>
      </pc:sldChg>
      <pc:sldChg chg="del">
        <pc:chgData name="Aikaterini Sylla" userId="81f72e63-907c-4aab-a01a-e182dd214b99" providerId="ADAL" clId="{339A12D8-40AF-449A-9C51-1671E48CAB7F}" dt="2021-11-23T16:31:30.617" v="81" actId="47"/>
        <pc:sldMkLst>
          <pc:docMk/>
          <pc:sldMk cId="3593921855" sldId="378"/>
        </pc:sldMkLst>
      </pc:sldChg>
      <pc:sldChg chg="del">
        <pc:chgData name="Aikaterini Sylla" userId="81f72e63-907c-4aab-a01a-e182dd214b99" providerId="ADAL" clId="{339A12D8-40AF-449A-9C51-1671E48CAB7F}" dt="2021-11-23T16:31:30.617" v="81" actId="47"/>
        <pc:sldMkLst>
          <pc:docMk/>
          <pc:sldMk cId="1334968881" sldId="379"/>
        </pc:sldMkLst>
      </pc:sldChg>
      <pc:sldChg chg="addSp delSp modSp new mod modAnim">
        <pc:chgData name="Aikaterini Sylla" userId="81f72e63-907c-4aab-a01a-e182dd214b99" providerId="ADAL" clId="{339A12D8-40AF-449A-9C51-1671E48CAB7F}" dt="2021-11-24T09:41:51.325" v="516" actId="1076"/>
        <pc:sldMkLst>
          <pc:docMk/>
          <pc:sldMk cId="1428040471" sldId="381"/>
        </pc:sldMkLst>
        <pc:spChg chg="mod">
          <ac:chgData name="Aikaterini Sylla" userId="81f72e63-907c-4aab-a01a-e182dd214b99" providerId="ADAL" clId="{339A12D8-40AF-449A-9C51-1671E48CAB7F}" dt="2021-11-23T16:40:11.414" v="245" actId="20577"/>
          <ac:spMkLst>
            <pc:docMk/>
            <pc:sldMk cId="1428040471" sldId="381"/>
            <ac:spMk id="2" creationId="{AC8794E0-D9B4-41CC-B3CB-C9DCE8CDFCE7}"/>
          </ac:spMkLst>
        </pc:spChg>
        <pc:spChg chg="del">
          <ac:chgData name="Aikaterini Sylla" userId="81f72e63-907c-4aab-a01a-e182dd214b99" providerId="ADAL" clId="{339A12D8-40AF-449A-9C51-1671E48CAB7F}" dt="2021-11-24T09:31:18.245" v="283" actId="3680"/>
          <ac:spMkLst>
            <pc:docMk/>
            <pc:sldMk cId="1428040471" sldId="381"/>
            <ac:spMk id="3" creationId="{2BD6A50E-44DB-4E36-84AC-14580646E876}"/>
          </ac:spMkLst>
        </pc:spChg>
        <pc:spChg chg="mod">
          <ac:chgData name="Aikaterini Sylla" userId="81f72e63-907c-4aab-a01a-e182dd214b99" providerId="ADAL" clId="{339A12D8-40AF-449A-9C51-1671E48CAB7F}" dt="2021-11-24T09:41:51.325" v="516" actId="1076"/>
          <ac:spMkLst>
            <pc:docMk/>
            <pc:sldMk cId="1428040471" sldId="381"/>
            <ac:spMk id="6" creationId="{2F2A0242-709B-45B2-BB57-6BAE1E9B6B5F}"/>
          </ac:spMkLst>
        </pc:spChg>
        <pc:spChg chg="del mod">
          <ac:chgData name="Aikaterini Sylla" userId="81f72e63-907c-4aab-a01a-e182dd214b99" providerId="ADAL" clId="{339A12D8-40AF-449A-9C51-1671E48CAB7F}" dt="2021-11-24T09:40:50.752" v="419" actId="478"/>
          <ac:spMkLst>
            <pc:docMk/>
            <pc:sldMk cId="1428040471" sldId="381"/>
            <ac:spMk id="7" creationId="{2D8A904F-6C85-456D-A37A-5DA464CA2065}"/>
          </ac:spMkLst>
        </pc:spChg>
        <pc:grpChg chg="add del mod">
          <ac:chgData name="Aikaterini Sylla" userId="81f72e63-907c-4aab-a01a-e182dd214b99" providerId="ADAL" clId="{339A12D8-40AF-449A-9C51-1671E48CAB7F}" dt="2021-11-24T09:40:50.752" v="419" actId="478"/>
          <ac:grpSpMkLst>
            <pc:docMk/>
            <pc:sldMk cId="1428040471" sldId="381"/>
            <ac:grpSpMk id="5" creationId="{E5BF5CA4-E9C4-4EA7-AB20-4BA2A246CD52}"/>
          </ac:grpSpMkLst>
        </pc:grpChg>
        <pc:graphicFrameChg chg="add mod ord modGraphic">
          <ac:chgData name="Aikaterini Sylla" userId="81f72e63-907c-4aab-a01a-e182dd214b99" providerId="ADAL" clId="{339A12D8-40AF-449A-9C51-1671E48CAB7F}" dt="2021-11-24T09:40:14.269" v="412" actId="20577"/>
          <ac:graphicFrameMkLst>
            <pc:docMk/>
            <pc:sldMk cId="1428040471" sldId="381"/>
            <ac:graphicFrameMk id="4" creationId="{889DF2B7-2B31-488A-8B94-2DE1AB155FA5}"/>
          </ac:graphicFrameMkLst>
        </pc:graphicFrameChg>
      </pc:sldChg>
      <pc:sldChg chg="new del">
        <pc:chgData name="Aikaterini Sylla" userId="81f72e63-907c-4aab-a01a-e182dd214b99" providerId="ADAL" clId="{339A12D8-40AF-449A-9C51-1671E48CAB7F}" dt="2021-11-23T16:32:18.834" v="83" actId="680"/>
        <pc:sldMkLst>
          <pc:docMk/>
          <pc:sldMk cId="3136384973" sldId="381"/>
        </pc:sldMkLst>
      </pc:sldChg>
      <pc:sldChg chg="new del">
        <pc:chgData name="Aikaterini Sylla" userId="81f72e63-907c-4aab-a01a-e182dd214b99" providerId="ADAL" clId="{339A12D8-40AF-449A-9C51-1671E48CAB7F}" dt="2021-11-23T16:32:25.912" v="85" actId="2696"/>
        <pc:sldMkLst>
          <pc:docMk/>
          <pc:sldMk cId="3626185106" sldId="381"/>
        </pc:sldMkLst>
      </pc:sldChg>
      <pc:sldChg chg="modSp add del mod">
        <pc:chgData name="Aikaterini Sylla" userId="81f72e63-907c-4aab-a01a-e182dd214b99" providerId="ADAL" clId="{339A12D8-40AF-449A-9C51-1671E48CAB7F}" dt="2021-11-23T16:39:30.932" v="198" actId="47"/>
        <pc:sldMkLst>
          <pc:docMk/>
          <pc:sldMk cId="3722650212" sldId="381"/>
        </pc:sldMkLst>
        <pc:spChg chg="mod">
          <ac:chgData name="Aikaterini Sylla" userId="81f72e63-907c-4aab-a01a-e182dd214b99" providerId="ADAL" clId="{339A12D8-40AF-449A-9C51-1671E48CAB7F}" dt="2021-11-23T16:33:15.954" v="127" actId="20577"/>
          <ac:spMkLst>
            <pc:docMk/>
            <pc:sldMk cId="3722650212" sldId="381"/>
            <ac:spMk id="2" creationId="{D28FF884-01AD-4D5B-9BB7-53C8C7B65146}"/>
          </ac:spMkLst>
        </pc:spChg>
      </pc:sldChg>
      <pc:sldChg chg="addSp delSp modSp new mod ord modAnim">
        <pc:chgData name="Aikaterini Sylla" userId="81f72e63-907c-4aab-a01a-e182dd214b99" providerId="ADAL" clId="{339A12D8-40AF-449A-9C51-1671E48CAB7F}" dt="2021-11-24T09:50:47.725" v="573" actId="20577"/>
        <pc:sldMkLst>
          <pc:docMk/>
          <pc:sldMk cId="3345272238" sldId="382"/>
        </pc:sldMkLst>
        <pc:spChg chg="mod">
          <ac:chgData name="Aikaterini Sylla" userId="81f72e63-907c-4aab-a01a-e182dd214b99" providerId="ADAL" clId="{339A12D8-40AF-449A-9C51-1671E48CAB7F}" dt="2021-11-24T08:49:07.065" v="271" actId="20577"/>
          <ac:spMkLst>
            <pc:docMk/>
            <pc:sldMk cId="3345272238" sldId="382"/>
            <ac:spMk id="2" creationId="{F55DE220-AEF8-4E7B-93AD-25B1E6B39B49}"/>
          </ac:spMkLst>
        </pc:spChg>
        <pc:spChg chg="del">
          <ac:chgData name="Aikaterini Sylla" userId="81f72e63-907c-4aab-a01a-e182dd214b99" providerId="ADAL" clId="{339A12D8-40AF-449A-9C51-1671E48CAB7F}" dt="2021-11-24T08:51:20.831" v="272" actId="478"/>
          <ac:spMkLst>
            <pc:docMk/>
            <pc:sldMk cId="3345272238" sldId="382"/>
            <ac:spMk id="3" creationId="{17FF2E84-F460-432F-82E2-395828D9FC03}"/>
          </ac:spMkLst>
        </pc:spChg>
        <pc:spChg chg="mod">
          <ac:chgData name="Aikaterini Sylla" userId="81f72e63-907c-4aab-a01a-e182dd214b99" providerId="ADAL" clId="{339A12D8-40AF-449A-9C51-1671E48CAB7F}" dt="2021-11-24T09:50:47.725" v="573" actId="20577"/>
          <ac:spMkLst>
            <pc:docMk/>
            <pc:sldMk cId="3345272238" sldId="382"/>
            <ac:spMk id="9" creationId="{DCC72BA5-70DA-4357-AA98-7640431FF9A9}"/>
          </ac:spMkLst>
        </pc:spChg>
        <pc:spChg chg="mod">
          <ac:chgData name="Aikaterini Sylla" userId="81f72e63-907c-4aab-a01a-e182dd214b99" providerId="ADAL" clId="{339A12D8-40AF-449A-9C51-1671E48CAB7F}" dt="2021-11-24T09:44:59.076" v="547" actId="1076"/>
          <ac:spMkLst>
            <pc:docMk/>
            <pc:sldMk cId="3345272238" sldId="382"/>
            <ac:spMk id="10" creationId="{8D1D0580-27DC-4E90-9D35-8DADF0F8B791}"/>
          </ac:spMkLst>
        </pc:spChg>
        <pc:grpChg chg="add mod">
          <ac:chgData name="Aikaterini Sylla" userId="81f72e63-907c-4aab-a01a-e182dd214b99" providerId="ADAL" clId="{339A12D8-40AF-449A-9C51-1671E48CAB7F}" dt="2021-11-24T09:44:59.076" v="547" actId="1076"/>
          <ac:grpSpMkLst>
            <pc:docMk/>
            <pc:sldMk cId="3345272238" sldId="382"/>
            <ac:grpSpMk id="8" creationId="{31B794FA-C27F-4F30-BC6B-FCDBB8CE3247}"/>
          </ac:grpSpMkLst>
        </pc:grpChg>
        <pc:picChg chg="add del">
          <ac:chgData name="Aikaterini Sylla" userId="81f72e63-907c-4aab-a01a-e182dd214b99" providerId="ADAL" clId="{339A12D8-40AF-449A-9C51-1671E48CAB7F}" dt="2021-11-24T08:51:48.008" v="274" actId="478"/>
          <ac:picMkLst>
            <pc:docMk/>
            <pc:sldMk cId="3345272238" sldId="382"/>
            <ac:picMk id="5" creationId="{68CC8F27-8875-4047-8290-287DE61C66ED}"/>
          </ac:picMkLst>
        </pc:picChg>
        <pc:picChg chg="add mod">
          <ac:chgData name="Aikaterini Sylla" userId="81f72e63-907c-4aab-a01a-e182dd214b99" providerId="ADAL" clId="{339A12D8-40AF-449A-9C51-1671E48CAB7F}" dt="2021-11-24T08:52:05.630" v="278" actId="1076"/>
          <ac:picMkLst>
            <pc:docMk/>
            <pc:sldMk cId="3345272238" sldId="382"/>
            <ac:picMk id="7" creationId="{2D462405-8973-4D86-BD4D-71BFCC9254E6}"/>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DBC4F8-E7AD-442C-A635-7AC41C9F9DA4}" type="doc">
      <dgm:prSet loTypeId="urn:microsoft.com/office/officeart/2011/layout/CircleProcess" loCatId="process" qsTypeId="urn:microsoft.com/office/officeart/2005/8/quickstyle/simple1" qsCatId="simple" csTypeId="urn:microsoft.com/office/officeart/2005/8/colors/accent1_2" csCatId="accent1" phldr="1"/>
      <dgm:spPr/>
      <dgm:t>
        <a:bodyPr/>
        <a:lstStyle/>
        <a:p>
          <a:endParaRPr lang="en-150"/>
        </a:p>
      </dgm:t>
    </dgm:pt>
    <dgm:pt modelId="{0C1137F8-1E90-4892-889A-82063B1D1F93}">
      <dgm:prSet phldrT="[Text]"/>
      <dgm:spPr/>
      <dgm:t>
        <a:bodyPr/>
        <a:lstStyle/>
        <a:p>
          <a:r>
            <a:rPr lang="en-GB" b="1" dirty="0"/>
            <a:t>Prepare data: </a:t>
          </a:r>
          <a:r>
            <a:rPr lang="en-GB" dirty="0"/>
            <a:t>mapping tables</a:t>
          </a:r>
          <a:endParaRPr lang="en-150" dirty="0"/>
        </a:p>
      </dgm:t>
    </dgm:pt>
    <dgm:pt modelId="{C17F8F2F-C3C8-4F2F-8AE3-78E98D9AC318}" type="parTrans" cxnId="{B185FAB0-E60A-47A3-80B0-5A5814F0E305}">
      <dgm:prSet/>
      <dgm:spPr/>
      <dgm:t>
        <a:bodyPr/>
        <a:lstStyle/>
        <a:p>
          <a:endParaRPr lang="en-150"/>
        </a:p>
      </dgm:t>
    </dgm:pt>
    <dgm:pt modelId="{40FF725F-4929-4217-A013-8EDF2A9942E0}" type="sibTrans" cxnId="{B185FAB0-E60A-47A3-80B0-5A5814F0E305}">
      <dgm:prSet/>
      <dgm:spPr/>
      <dgm:t>
        <a:bodyPr/>
        <a:lstStyle/>
        <a:p>
          <a:endParaRPr lang="en-150"/>
        </a:p>
      </dgm:t>
    </dgm:pt>
    <dgm:pt modelId="{E0D66451-8640-4609-A75B-B9A39F06ECD0}">
      <dgm:prSet phldrT="[Text]"/>
      <dgm:spPr/>
      <dgm:t>
        <a:bodyPr/>
        <a:lstStyle/>
        <a:p>
          <a:r>
            <a:rPr lang="en-GB" b="1" dirty="0"/>
            <a:t>Enrich CVs and JVs with ESCO URIs</a:t>
          </a:r>
          <a:endParaRPr lang="en-150" dirty="0"/>
        </a:p>
      </dgm:t>
    </dgm:pt>
    <dgm:pt modelId="{7ED26744-48D0-4162-8056-ED1CD3A7240F}" type="parTrans" cxnId="{DD28B316-0F9C-46F1-B29B-8363034F45AE}">
      <dgm:prSet/>
      <dgm:spPr/>
      <dgm:t>
        <a:bodyPr/>
        <a:lstStyle/>
        <a:p>
          <a:endParaRPr lang="en-150"/>
        </a:p>
      </dgm:t>
    </dgm:pt>
    <dgm:pt modelId="{48112DE4-2685-459B-9CB2-40FA0184BAA2}" type="sibTrans" cxnId="{DD28B316-0F9C-46F1-B29B-8363034F45AE}">
      <dgm:prSet/>
      <dgm:spPr/>
      <dgm:t>
        <a:bodyPr/>
        <a:lstStyle/>
        <a:p>
          <a:endParaRPr lang="en-150"/>
        </a:p>
      </dgm:t>
    </dgm:pt>
    <dgm:pt modelId="{54FFF7E3-8CEA-4DDA-8485-E6BFB8ACEA11}">
      <dgm:prSet phldrT="[Text]"/>
      <dgm:spPr/>
      <dgm:t>
        <a:bodyPr/>
        <a:lstStyle/>
        <a:p>
          <a:r>
            <a:rPr lang="en-GB" b="1" dirty="0"/>
            <a:t>Goal:</a:t>
          </a:r>
          <a:r>
            <a:rPr lang="en-GB" dirty="0"/>
            <a:t> send CVs and JVs to EURES</a:t>
          </a:r>
          <a:endParaRPr lang="en-150" dirty="0"/>
        </a:p>
      </dgm:t>
    </dgm:pt>
    <dgm:pt modelId="{32577701-0E71-4FFE-9D5B-8F03A188027A}" type="parTrans" cxnId="{5BB290CC-082E-4114-A586-963F7DC07477}">
      <dgm:prSet/>
      <dgm:spPr/>
      <dgm:t>
        <a:bodyPr/>
        <a:lstStyle/>
        <a:p>
          <a:endParaRPr lang="en-150"/>
        </a:p>
      </dgm:t>
    </dgm:pt>
    <dgm:pt modelId="{B053755E-7DD2-4692-8D39-9B6A731BFA95}" type="sibTrans" cxnId="{5BB290CC-082E-4114-A586-963F7DC07477}">
      <dgm:prSet/>
      <dgm:spPr/>
      <dgm:t>
        <a:bodyPr/>
        <a:lstStyle/>
        <a:p>
          <a:endParaRPr lang="en-150"/>
        </a:p>
      </dgm:t>
    </dgm:pt>
    <dgm:pt modelId="{1BDBF6D1-E065-4FAD-BA49-41C9ADBE1FBF}" type="pres">
      <dgm:prSet presAssocID="{5EDBC4F8-E7AD-442C-A635-7AC41C9F9DA4}" presName="Name0" presStyleCnt="0">
        <dgm:presLayoutVars>
          <dgm:chMax val="11"/>
          <dgm:chPref val="11"/>
          <dgm:dir/>
          <dgm:resizeHandles/>
        </dgm:presLayoutVars>
      </dgm:prSet>
      <dgm:spPr/>
    </dgm:pt>
    <dgm:pt modelId="{E17B46E0-2D35-4072-A7DD-7AC91FE29B04}" type="pres">
      <dgm:prSet presAssocID="{54FFF7E3-8CEA-4DDA-8485-E6BFB8ACEA11}" presName="Accent3" presStyleCnt="0"/>
      <dgm:spPr/>
    </dgm:pt>
    <dgm:pt modelId="{68C2B635-44F4-46E7-BE3D-057685EE7A43}" type="pres">
      <dgm:prSet presAssocID="{54FFF7E3-8CEA-4DDA-8485-E6BFB8ACEA11}" presName="Accent" presStyleLbl="node1" presStyleIdx="0" presStyleCnt="3"/>
      <dgm:spPr/>
    </dgm:pt>
    <dgm:pt modelId="{2E7E92DB-E28F-4F59-A5A1-535248F352D2}" type="pres">
      <dgm:prSet presAssocID="{54FFF7E3-8CEA-4DDA-8485-E6BFB8ACEA11}" presName="ParentBackground3" presStyleCnt="0"/>
      <dgm:spPr/>
    </dgm:pt>
    <dgm:pt modelId="{B932A719-EE12-45DC-A665-64543BB73C52}" type="pres">
      <dgm:prSet presAssocID="{54FFF7E3-8CEA-4DDA-8485-E6BFB8ACEA11}" presName="ParentBackground" presStyleLbl="fgAcc1" presStyleIdx="0" presStyleCnt="3"/>
      <dgm:spPr/>
    </dgm:pt>
    <dgm:pt modelId="{BE4A82AF-3D3C-4251-8218-A4C6BF879A1E}" type="pres">
      <dgm:prSet presAssocID="{54FFF7E3-8CEA-4DDA-8485-E6BFB8ACEA11}" presName="Parent3" presStyleLbl="revTx" presStyleIdx="0" presStyleCnt="0">
        <dgm:presLayoutVars>
          <dgm:chMax val="1"/>
          <dgm:chPref val="1"/>
          <dgm:bulletEnabled val="1"/>
        </dgm:presLayoutVars>
      </dgm:prSet>
      <dgm:spPr/>
    </dgm:pt>
    <dgm:pt modelId="{635B0FB2-D955-452B-AC16-34F0F5DD9EA8}" type="pres">
      <dgm:prSet presAssocID="{E0D66451-8640-4609-A75B-B9A39F06ECD0}" presName="Accent2" presStyleCnt="0"/>
      <dgm:spPr/>
    </dgm:pt>
    <dgm:pt modelId="{B4C4B7B5-3579-4EE0-B57D-3DD1D1BFA501}" type="pres">
      <dgm:prSet presAssocID="{E0D66451-8640-4609-A75B-B9A39F06ECD0}" presName="Accent" presStyleLbl="node1" presStyleIdx="1" presStyleCnt="3"/>
      <dgm:spPr/>
    </dgm:pt>
    <dgm:pt modelId="{5B566704-E154-4B50-8D7A-A7EAB7F2474E}" type="pres">
      <dgm:prSet presAssocID="{E0D66451-8640-4609-A75B-B9A39F06ECD0}" presName="ParentBackground2" presStyleCnt="0"/>
      <dgm:spPr/>
    </dgm:pt>
    <dgm:pt modelId="{F086C1C8-E1AF-49CD-B9F7-1BED5F6C03B7}" type="pres">
      <dgm:prSet presAssocID="{E0D66451-8640-4609-A75B-B9A39F06ECD0}" presName="ParentBackground" presStyleLbl="fgAcc1" presStyleIdx="1" presStyleCnt="3"/>
      <dgm:spPr/>
    </dgm:pt>
    <dgm:pt modelId="{4EC55816-DBA6-4AEE-B12E-61F7A6B8F79E}" type="pres">
      <dgm:prSet presAssocID="{E0D66451-8640-4609-A75B-B9A39F06ECD0}" presName="Parent2" presStyleLbl="revTx" presStyleIdx="0" presStyleCnt="0">
        <dgm:presLayoutVars>
          <dgm:chMax val="1"/>
          <dgm:chPref val="1"/>
          <dgm:bulletEnabled val="1"/>
        </dgm:presLayoutVars>
      </dgm:prSet>
      <dgm:spPr/>
    </dgm:pt>
    <dgm:pt modelId="{438BC7AC-85E6-4E74-AC2D-D263252B6568}" type="pres">
      <dgm:prSet presAssocID="{0C1137F8-1E90-4892-889A-82063B1D1F93}" presName="Accent1" presStyleCnt="0"/>
      <dgm:spPr/>
    </dgm:pt>
    <dgm:pt modelId="{F3241C41-862D-4EB4-9038-9EB1B877BF48}" type="pres">
      <dgm:prSet presAssocID="{0C1137F8-1E90-4892-889A-82063B1D1F93}" presName="Accent" presStyleLbl="node1" presStyleIdx="2" presStyleCnt="3"/>
      <dgm:spPr/>
    </dgm:pt>
    <dgm:pt modelId="{39B43091-710B-4CD7-A3B4-4E2675B397DB}" type="pres">
      <dgm:prSet presAssocID="{0C1137F8-1E90-4892-889A-82063B1D1F93}" presName="ParentBackground1" presStyleCnt="0"/>
      <dgm:spPr/>
    </dgm:pt>
    <dgm:pt modelId="{D7F1EA79-C0CA-40ED-9ADA-02EB4E4EE397}" type="pres">
      <dgm:prSet presAssocID="{0C1137F8-1E90-4892-889A-82063B1D1F93}" presName="ParentBackground" presStyleLbl="fgAcc1" presStyleIdx="2" presStyleCnt="3"/>
      <dgm:spPr/>
    </dgm:pt>
    <dgm:pt modelId="{7F8D49CF-0915-4D47-A65F-E6579947CB9F}" type="pres">
      <dgm:prSet presAssocID="{0C1137F8-1E90-4892-889A-82063B1D1F93}" presName="Parent1" presStyleLbl="revTx" presStyleIdx="0" presStyleCnt="0">
        <dgm:presLayoutVars>
          <dgm:chMax val="1"/>
          <dgm:chPref val="1"/>
          <dgm:bulletEnabled val="1"/>
        </dgm:presLayoutVars>
      </dgm:prSet>
      <dgm:spPr/>
    </dgm:pt>
  </dgm:ptLst>
  <dgm:cxnLst>
    <dgm:cxn modelId="{DD28B316-0F9C-46F1-B29B-8363034F45AE}" srcId="{5EDBC4F8-E7AD-442C-A635-7AC41C9F9DA4}" destId="{E0D66451-8640-4609-A75B-B9A39F06ECD0}" srcOrd="1" destOrd="0" parTransId="{7ED26744-48D0-4162-8056-ED1CD3A7240F}" sibTransId="{48112DE4-2685-459B-9CB2-40FA0184BAA2}"/>
    <dgm:cxn modelId="{8AB76B7F-6892-40CD-AA64-4648A86271FA}" type="presOf" srcId="{0C1137F8-1E90-4892-889A-82063B1D1F93}" destId="{D7F1EA79-C0CA-40ED-9ADA-02EB4E4EE397}" srcOrd="0" destOrd="0" presId="urn:microsoft.com/office/officeart/2011/layout/CircleProcess"/>
    <dgm:cxn modelId="{9A171E99-E065-412B-9137-D980716BAB62}" type="presOf" srcId="{E0D66451-8640-4609-A75B-B9A39F06ECD0}" destId="{F086C1C8-E1AF-49CD-B9F7-1BED5F6C03B7}" srcOrd="0" destOrd="0" presId="urn:microsoft.com/office/officeart/2011/layout/CircleProcess"/>
    <dgm:cxn modelId="{571F88A4-C0C1-4351-99B9-B707592F4A38}" type="presOf" srcId="{0C1137F8-1E90-4892-889A-82063B1D1F93}" destId="{7F8D49CF-0915-4D47-A65F-E6579947CB9F}" srcOrd="1" destOrd="0" presId="urn:microsoft.com/office/officeart/2011/layout/CircleProcess"/>
    <dgm:cxn modelId="{B185FAB0-E60A-47A3-80B0-5A5814F0E305}" srcId="{5EDBC4F8-E7AD-442C-A635-7AC41C9F9DA4}" destId="{0C1137F8-1E90-4892-889A-82063B1D1F93}" srcOrd="0" destOrd="0" parTransId="{C17F8F2F-C3C8-4F2F-8AE3-78E98D9AC318}" sibTransId="{40FF725F-4929-4217-A013-8EDF2A9942E0}"/>
    <dgm:cxn modelId="{DEFC9EC4-2207-40F2-90C3-3AA7DB0C04C1}" type="presOf" srcId="{E0D66451-8640-4609-A75B-B9A39F06ECD0}" destId="{4EC55816-DBA6-4AEE-B12E-61F7A6B8F79E}" srcOrd="1" destOrd="0" presId="urn:microsoft.com/office/officeart/2011/layout/CircleProcess"/>
    <dgm:cxn modelId="{5BB290CC-082E-4114-A586-963F7DC07477}" srcId="{5EDBC4F8-E7AD-442C-A635-7AC41C9F9DA4}" destId="{54FFF7E3-8CEA-4DDA-8485-E6BFB8ACEA11}" srcOrd="2" destOrd="0" parTransId="{32577701-0E71-4FFE-9D5B-8F03A188027A}" sibTransId="{B053755E-7DD2-4692-8D39-9B6A731BFA95}"/>
    <dgm:cxn modelId="{C80478D3-261C-4930-AAC7-7888D67235AC}" type="presOf" srcId="{54FFF7E3-8CEA-4DDA-8485-E6BFB8ACEA11}" destId="{BE4A82AF-3D3C-4251-8218-A4C6BF879A1E}" srcOrd="1" destOrd="0" presId="urn:microsoft.com/office/officeart/2011/layout/CircleProcess"/>
    <dgm:cxn modelId="{862933E1-ACB4-4379-B1A7-904C1A3C90B1}" type="presOf" srcId="{5EDBC4F8-E7AD-442C-A635-7AC41C9F9DA4}" destId="{1BDBF6D1-E065-4FAD-BA49-41C9ADBE1FBF}" srcOrd="0" destOrd="0" presId="urn:microsoft.com/office/officeart/2011/layout/CircleProcess"/>
    <dgm:cxn modelId="{8CA1D3E3-AE51-4E57-977B-89651EBE10EB}" type="presOf" srcId="{54FFF7E3-8CEA-4DDA-8485-E6BFB8ACEA11}" destId="{B932A719-EE12-45DC-A665-64543BB73C52}" srcOrd="0" destOrd="0" presId="urn:microsoft.com/office/officeart/2011/layout/CircleProcess"/>
    <dgm:cxn modelId="{E3D3C28A-87C2-46F9-9A47-F6061F820108}" type="presParOf" srcId="{1BDBF6D1-E065-4FAD-BA49-41C9ADBE1FBF}" destId="{E17B46E0-2D35-4072-A7DD-7AC91FE29B04}" srcOrd="0" destOrd="0" presId="urn:microsoft.com/office/officeart/2011/layout/CircleProcess"/>
    <dgm:cxn modelId="{952FE39C-67A8-49B7-8B63-187640CE98F1}" type="presParOf" srcId="{E17B46E0-2D35-4072-A7DD-7AC91FE29B04}" destId="{68C2B635-44F4-46E7-BE3D-057685EE7A43}" srcOrd="0" destOrd="0" presId="urn:microsoft.com/office/officeart/2011/layout/CircleProcess"/>
    <dgm:cxn modelId="{BF2BFDA4-37F4-43E9-9921-1D7173676EE5}" type="presParOf" srcId="{1BDBF6D1-E065-4FAD-BA49-41C9ADBE1FBF}" destId="{2E7E92DB-E28F-4F59-A5A1-535248F352D2}" srcOrd="1" destOrd="0" presId="urn:microsoft.com/office/officeart/2011/layout/CircleProcess"/>
    <dgm:cxn modelId="{13EBB7E1-4C31-4903-908D-881CB2EE87F7}" type="presParOf" srcId="{2E7E92DB-E28F-4F59-A5A1-535248F352D2}" destId="{B932A719-EE12-45DC-A665-64543BB73C52}" srcOrd="0" destOrd="0" presId="urn:microsoft.com/office/officeart/2011/layout/CircleProcess"/>
    <dgm:cxn modelId="{8302D624-5B41-4159-9FB2-584CFDAE73CF}" type="presParOf" srcId="{1BDBF6D1-E065-4FAD-BA49-41C9ADBE1FBF}" destId="{BE4A82AF-3D3C-4251-8218-A4C6BF879A1E}" srcOrd="2" destOrd="0" presId="urn:microsoft.com/office/officeart/2011/layout/CircleProcess"/>
    <dgm:cxn modelId="{FD696216-7451-4E69-941B-F10ED420B1E4}" type="presParOf" srcId="{1BDBF6D1-E065-4FAD-BA49-41C9ADBE1FBF}" destId="{635B0FB2-D955-452B-AC16-34F0F5DD9EA8}" srcOrd="3" destOrd="0" presId="urn:microsoft.com/office/officeart/2011/layout/CircleProcess"/>
    <dgm:cxn modelId="{930EB8AF-C82F-4C69-89AD-60422D3761C7}" type="presParOf" srcId="{635B0FB2-D955-452B-AC16-34F0F5DD9EA8}" destId="{B4C4B7B5-3579-4EE0-B57D-3DD1D1BFA501}" srcOrd="0" destOrd="0" presId="urn:microsoft.com/office/officeart/2011/layout/CircleProcess"/>
    <dgm:cxn modelId="{B7FCC8B3-1F0E-44CB-A82D-377CAFA18D33}" type="presParOf" srcId="{1BDBF6D1-E065-4FAD-BA49-41C9ADBE1FBF}" destId="{5B566704-E154-4B50-8D7A-A7EAB7F2474E}" srcOrd="4" destOrd="0" presId="urn:microsoft.com/office/officeart/2011/layout/CircleProcess"/>
    <dgm:cxn modelId="{F61AE4AA-44D9-49F7-B734-6402F0C1CF8C}" type="presParOf" srcId="{5B566704-E154-4B50-8D7A-A7EAB7F2474E}" destId="{F086C1C8-E1AF-49CD-B9F7-1BED5F6C03B7}" srcOrd="0" destOrd="0" presId="urn:microsoft.com/office/officeart/2011/layout/CircleProcess"/>
    <dgm:cxn modelId="{4208D05F-630E-446E-B306-07C9FED7B89A}" type="presParOf" srcId="{1BDBF6D1-E065-4FAD-BA49-41C9ADBE1FBF}" destId="{4EC55816-DBA6-4AEE-B12E-61F7A6B8F79E}" srcOrd="5" destOrd="0" presId="urn:microsoft.com/office/officeart/2011/layout/CircleProcess"/>
    <dgm:cxn modelId="{5DCAE736-9C5C-43C4-A393-3EC0F8D7BCAB}" type="presParOf" srcId="{1BDBF6D1-E065-4FAD-BA49-41C9ADBE1FBF}" destId="{438BC7AC-85E6-4E74-AC2D-D263252B6568}" srcOrd="6" destOrd="0" presId="urn:microsoft.com/office/officeart/2011/layout/CircleProcess"/>
    <dgm:cxn modelId="{0E2ED561-D391-48CE-9688-98DF9EFEC8AE}" type="presParOf" srcId="{438BC7AC-85E6-4E74-AC2D-D263252B6568}" destId="{F3241C41-862D-4EB4-9038-9EB1B877BF48}" srcOrd="0" destOrd="0" presId="urn:microsoft.com/office/officeart/2011/layout/CircleProcess"/>
    <dgm:cxn modelId="{A829B7B7-077A-4333-B0A5-DB3586CA57BD}" type="presParOf" srcId="{1BDBF6D1-E065-4FAD-BA49-41C9ADBE1FBF}" destId="{39B43091-710B-4CD7-A3B4-4E2675B397DB}" srcOrd="7" destOrd="0" presId="urn:microsoft.com/office/officeart/2011/layout/CircleProcess"/>
    <dgm:cxn modelId="{CFBB122E-42EC-478B-962F-8FD3F09B38F9}" type="presParOf" srcId="{39B43091-710B-4CD7-A3B4-4E2675B397DB}" destId="{D7F1EA79-C0CA-40ED-9ADA-02EB4E4EE397}" srcOrd="0" destOrd="0" presId="urn:microsoft.com/office/officeart/2011/layout/CircleProcess"/>
    <dgm:cxn modelId="{3110B56C-F054-497E-AC14-69C816B47CC1}" type="presParOf" srcId="{1BDBF6D1-E065-4FAD-BA49-41C9ADBE1FBF}" destId="{7F8D49CF-0915-4D47-A65F-E6579947CB9F}" srcOrd="8" destOrd="0" presId="urn:microsoft.com/office/officeart/2011/layout/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C2B635-44F4-46E7-BE3D-057685EE7A43}">
      <dsp:nvSpPr>
        <dsp:cNvPr id="0" name=""/>
        <dsp:cNvSpPr/>
      </dsp:nvSpPr>
      <dsp:spPr>
        <a:xfrm>
          <a:off x="5394140" y="759090"/>
          <a:ext cx="2010812" cy="201118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32A719-EE12-45DC-A665-64543BB73C52}">
      <dsp:nvSpPr>
        <dsp:cNvPr id="0" name=""/>
        <dsp:cNvSpPr/>
      </dsp:nvSpPr>
      <dsp:spPr>
        <a:xfrm>
          <a:off x="5460905" y="826141"/>
          <a:ext cx="1877281" cy="1877082"/>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b="1" kern="1200" dirty="0"/>
            <a:t>Goal:</a:t>
          </a:r>
          <a:r>
            <a:rPr lang="en-GB" sz="1800" kern="1200" dirty="0"/>
            <a:t> send CVs and JVs to EURES</a:t>
          </a:r>
          <a:endParaRPr lang="en-150" sz="1800" kern="1200" dirty="0"/>
        </a:p>
      </dsp:txBody>
      <dsp:txXfrm>
        <a:off x="5729275" y="1094346"/>
        <a:ext cx="1340541" cy="1340672"/>
      </dsp:txXfrm>
    </dsp:sp>
    <dsp:sp modelId="{B4C4B7B5-3579-4EE0-B57D-3DD1D1BFA501}">
      <dsp:nvSpPr>
        <dsp:cNvPr id="0" name=""/>
        <dsp:cNvSpPr/>
      </dsp:nvSpPr>
      <dsp:spPr>
        <a:xfrm rot="2700000">
          <a:off x="3318329" y="761521"/>
          <a:ext cx="2005969" cy="2005969"/>
        </a:xfrm>
        <a:prstGeom prst="teardrop">
          <a:avLst>
            <a:gd name="adj" fmla="val 1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86C1C8-E1AF-49CD-B9F7-1BED5F6C03B7}">
      <dsp:nvSpPr>
        <dsp:cNvPr id="0" name=""/>
        <dsp:cNvSpPr/>
      </dsp:nvSpPr>
      <dsp:spPr>
        <a:xfrm>
          <a:off x="3382673" y="826141"/>
          <a:ext cx="1877281" cy="1877082"/>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b="1" kern="1200" dirty="0"/>
            <a:t>Enrich CVs and JVs with ESCO URIs</a:t>
          </a:r>
          <a:endParaRPr lang="en-150" sz="1800" kern="1200" dirty="0"/>
        </a:p>
      </dsp:txBody>
      <dsp:txXfrm>
        <a:off x="3651043" y="1094346"/>
        <a:ext cx="1340541" cy="1340672"/>
      </dsp:txXfrm>
    </dsp:sp>
    <dsp:sp modelId="{F3241C41-862D-4EB4-9038-9EB1B877BF48}">
      <dsp:nvSpPr>
        <dsp:cNvPr id="0" name=""/>
        <dsp:cNvSpPr/>
      </dsp:nvSpPr>
      <dsp:spPr>
        <a:xfrm rot="2700000">
          <a:off x="1240097" y="761521"/>
          <a:ext cx="2005969" cy="2005969"/>
        </a:xfrm>
        <a:prstGeom prst="teardrop">
          <a:avLst>
            <a:gd name="adj" fmla="val 1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F1EA79-C0CA-40ED-9ADA-02EB4E4EE397}">
      <dsp:nvSpPr>
        <dsp:cNvPr id="0" name=""/>
        <dsp:cNvSpPr/>
      </dsp:nvSpPr>
      <dsp:spPr>
        <a:xfrm>
          <a:off x="1304440" y="826141"/>
          <a:ext cx="1877281" cy="1877082"/>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b="1" kern="1200" dirty="0"/>
            <a:t>Prepare data: </a:t>
          </a:r>
          <a:r>
            <a:rPr lang="en-GB" sz="1800" kern="1200" dirty="0"/>
            <a:t>mapping tables</a:t>
          </a:r>
          <a:endParaRPr lang="en-150" sz="1800" kern="1200" dirty="0"/>
        </a:p>
      </dsp:txBody>
      <dsp:txXfrm>
        <a:off x="1572811" y="1094346"/>
        <a:ext cx="1340541" cy="1340672"/>
      </dsp:txXfrm>
    </dsp:sp>
  </dsp:spTree>
</dsp:drawing>
</file>

<file path=ppt/diagrams/layout1.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789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pPr>
              <a:defRPr/>
            </a:pPr>
            <a:endParaRPr lang="en-GB"/>
          </a:p>
        </p:txBody>
      </p:sp>
      <p:sp>
        <p:nvSpPr>
          <p:cNvPr id="37892"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7893"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pPr>
              <a:defRPr/>
            </a:pPr>
            <a:fld id="{5EC7A9CE-B5D3-4830-AA57-DD8049CE9F26}" type="slidenum">
              <a:rPr lang="en-GB"/>
              <a:pPr>
                <a:defRPr/>
              </a:pPr>
              <a:t>‹#›</a:t>
            </a:fld>
            <a:endParaRPr lang="en-GB"/>
          </a:p>
        </p:txBody>
      </p:sp>
    </p:spTree>
    <p:extLst>
      <p:ext uri="{BB962C8B-B14F-4D97-AF65-F5344CB8AC3E}">
        <p14:creationId xmlns:p14="http://schemas.microsoft.com/office/powerpoint/2010/main" val="35367662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6867"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pPr>
              <a:defRPr/>
            </a:pPr>
            <a:endParaRPr lang="en-GB"/>
          </a:p>
        </p:txBody>
      </p:sp>
      <p:sp>
        <p:nvSpPr>
          <p:cNvPr id="8196"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6870"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6871"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pPr>
              <a:defRPr/>
            </a:pPr>
            <a:fld id="{36441B25-C4D1-47DB-817D-B9C4FC5392FB}" type="slidenum">
              <a:rPr lang="en-GB"/>
              <a:pPr>
                <a:defRPr/>
              </a:pPr>
              <a:t>‹#›</a:t>
            </a:fld>
            <a:endParaRPr lang="en-GB"/>
          </a:p>
        </p:txBody>
      </p:sp>
    </p:spTree>
    <p:extLst>
      <p:ext uri="{BB962C8B-B14F-4D97-AF65-F5344CB8AC3E}">
        <p14:creationId xmlns:p14="http://schemas.microsoft.com/office/powerpoint/2010/main" val="31299238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BFFD9-30F2-44DC-85E0-5DF3FF092C81}" type="slidenum">
              <a:rPr lang="en-GB" altLang="en-US" smtClean="0"/>
              <a:pPr/>
              <a:t>1</a:t>
            </a:fld>
            <a:endParaRPr lang="en-GB" altLang="en-US"/>
          </a:p>
        </p:txBody>
      </p:sp>
    </p:spTree>
    <p:extLst>
      <p:ext uri="{BB962C8B-B14F-4D97-AF65-F5344CB8AC3E}">
        <p14:creationId xmlns:p14="http://schemas.microsoft.com/office/powerpoint/2010/main" val="4290177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a:t>Let’s start by making transparent and crystal clear the entire ESCO implementation process which is a 3-step process. </a:t>
            </a:r>
          </a:p>
          <a:p>
            <a:pPr marL="228600" indent="-228600">
              <a:buAutoNum type="arabicPeriod"/>
            </a:pPr>
            <a:r>
              <a:rPr lang="en-GB" b="0" dirty="0"/>
              <a:t>The 1</a:t>
            </a:r>
            <a:r>
              <a:rPr lang="en-GB" b="0" baseline="30000" dirty="0"/>
              <a:t>st</a:t>
            </a:r>
            <a:r>
              <a:rPr lang="en-GB" b="0" dirty="0"/>
              <a:t> step you have been doing the past 2-3 years, i.e. you have been preparing the data, you have been creating the mapping tables. </a:t>
            </a:r>
          </a:p>
          <a:p>
            <a:pPr marL="228600" indent="-228600">
              <a:buAutoNum type="arabicPeriod"/>
            </a:pPr>
            <a:r>
              <a:rPr lang="en-GB" b="0" dirty="0"/>
              <a:t>Once this is done you will be using these tables to tag your CVs and JVs with ESCO URIs in order to send them to EURES which is the purpose of the mapping exercise. </a:t>
            </a:r>
          </a:p>
          <a:p>
            <a:endParaRPr lang="en-GB" b="1" dirty="0"/>
          </a:p>
          <a:p>
            <a:r>
              <a:rPr lang="en-GB" b="1" dirty="0"/>
              <a:t>COMMISSION IMPLEMENTING DECISION (EU) 2018/1021</a:t>
            </a:r>
          </a:p>
          <a:p>
            <a:r>
              <a:rPr lang="en-US" b="1" dirty="0"/>
              <a:t>Article 4 </a:t>
            </a:r>
          </a:p>
          <a:p>
            <a:r>
              <a:rPr lang="en-US" b="1" dirty="0"/>
              <a:t>Ensuring interoperability with the common IT platform through mapping tables </a:t>
            </a:r>
          </a:p>
          <a:p>
            <a:r>
              <a:rPr lang="en-US" dirty="0"/>
              <a:t>The mapping tables referred to in Article 3, shall be used for </a:t>
            </a:r>
            <a:r>
              <a:rPr lang="en-US" b="1" dirty="0"/>
              <a:t>automatic transcoding of information on job vacancies or job seeker profiles </a:t>
            </a:r>
            <a:r>
              <a:rPr lang="en-US" dirty="0"/>
              <a:t>for the purpose of automated matching through the common IT platform. Member States shall ensure that any codes of their national, regional and sectoral classifications in job vacancies and job seeker profiles under Regulation (EU) 2016/589 Article 17(1) are replaced or complemented by the corresponding codes of the European classification, by using the mapping tables for transcoding before making them available to the EURES portal. </a:t>
            </a:r>
            <a:endParaRPr lang="en-150" dirty="0"/>
          </a:p>
        </p:txBody>
      </p:sp>
      <p:sp>
        <p:nvSpPr>
          <p:cNvPr id="4" name="Slide Number Placeholder 3"/>
          <p:cNvSpPr>
            <a:spLocks noGrp="1"/>
          </p:cNvSpPr>
          <p:nvPr>
            <p:ph type="sldNum" sz="quarter" idx="5"/>
          </p:nvPr>
        </p:nvSpPr>
        <p:spPr/>
        <p:txBody>
          <a:bodyPr/>
          <a:lstStyle/>
          <a:p>
            <a:pPr>
              <a:defRPr/>
            </a:pPr>
            <a:fld id="{36441B25-C4D1-47DB-817D-B9C4FC5392FB}" type="slidenum">
              <a:rPr lang="en-GB" smtClean="0"/>
              <a:pPr>
                <a:defRPr/>
              </a:pPr>
              <a:t>2</a:t>
            </a:fld>
            <a:endParaRPr lang="en-GB"/>
          </a:p>
        </p:txBody>
      </p:sp>
    </p:spTree>
    <p:extLst>
      <p:ext uri="{BB962C8B-B14F-4D97-AF65-F5344CB8AC3E}">
        <p14:creationId xmlns:p14="http://schemas.microsoft.com/office/powerpoint/2010/main" val="3540721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talking about progress, we go to the next slide. This list is not exhaustive. Information in this list stems from those MSs who have communicated to us their implementation practice either because they requested access to the mapping platform or because they submitted to us their inquiries. In order to complete this table, I would propose that we have a tour de table now during which each MS will communicate whether you adopt map or adopt ESCO, which pillars and </a:t>
            </a:r>
            <a:r>
              <a:rPr lang="en-US"/>
              <a:t>how advanced </a:t>
            </a:r>
            <a:r>
              <a:rPr lang="en-US" dirty="0"/>
              <a:t>you are. </a:t>
            </a:r>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3</a:t>
            </a:fld>
            <a:endParaRPr lang="en-GB"/>
          </a:p>
        </p:txBody>
      </p:sp>
    </p:spTree>
    <p:extLst>
      <p:ext uri="{BB962C8B-B14F-4D97-AF65-F5344CB8AC3E}">
        <p14:creationId xmlns:p14="http://schemas.microsoft.com/office/powerpoint/2010/main" val="40680022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b="0" dirty="0">
                <a:solidFill>
                  <a:srgbClr val="0F5494"/>
                </a:solidFill>
              </a:rPr>
              <a:t>2. identify occupation/skill gaps ESCO, e.g. we expect to have a lot of </a:t>
            </a:r>
            <a:r>
              <a:rPr lang="en-GB" sz="1200" b="0" dirty="0" err="1">
                <a:solidFill>
                  <a:srgbClr val="0F5494"/>
                </a:solidFill>
              </a:rPr>
              <a:t>narrowers</a:t>
            </a:r>
            <a:r>
              <a:rPr lang="en-GB" sz="1200" b="0" dirty="0">
                <a:solidFill>
                  <a:srgbClr val="0F5494"/>
                </a:solidFill>
              </a:rPr>
              <a:t> there </a:t>
            </a:r>
            <a:r>
              <a:rPr lang="en-GB" sz="1200" b="0" dirty="0">
                <a:solidFill>
                  <a:srgbClr val="0F5494"/>
                </a:solidFill>
                <a:sym typeface="Wingdings" panose="05000000000000000000" pitchFamily="2" charset="2"/>
              </a:rPr>
              <a:t> create more narrow OCCs for the specialised doctor., an ESCO OCC and no exact match could mean this OCC is too specific.</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b="0" dirty="0">
                <a:solidFill>
                  <a:srgbClr val="0F5494"/>
                </a:solidFill>
              </a:rPr>
              <a:t>3. find synonyms of occupations (NPTs) in the Member States’ language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b="0" dirty="0">
                <a:solidFill>
                  <a:srgbClr val="0F5494"/>
                </a:solidFill>
              </a:rPr>
              <a:t>4. granularity/homogeneity of ESCO (several </a:t>
            </a:r>
            <a:r>
              <a:rPr lang="en-GB" sz="1200" b="0" dirty="0" err="1">
                <a:solidFill>
                  <a:srgbClr val="0F5494"/>
                </a:solidFill>
              </a:rPr>
              <a:t>narrowers</a:t>
            </a:r>
            <a:r>
              <a:rPr lang="en-GB" sz="1200" b="0" dirty="0">
                <a:solidFill>
                  <a:srgbClr val="0F5494"/>
                </a:solidFill>
              </a:rPr>
              <a:t> to 1 ESCO OCC </a:t>
            </a:r>
            <a:r>
              <a:rPr lang="en-GB" sz="1200" b="0" dirty="0">
                <a:solidFill>
                  <a:srgbClr val="0F5494"/>
                </a:solidFill>
                <a:sym typeface="Wingdings" panose="05000000000000000000" pitchFamily="2" charset="2"/>
              </a:rPr>
              <a:t> means that this OCC is general and we need a specific one)</a:t>
            </a:r>
            <a:endParaRPr lang="en-150" sz="1200" b="0" dirty="0">
              <a:solidFill>
                <a:srgbClr val="0F5494"/>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b="0" dirty="0">
              <a:solidFill>
                <a:srgbClr val="0F5494"/>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b="0" dirty="0">
              <a:solidFill>
                <a:srgbClr val="0F5494"/>
              </a:solidFill>
            </a:endParaRPr>
          </a:p>
          <a:p>
            <a:endParaRPr lang="en-150" dirty="0"/>
          </a:p>
        </p:txBody>
      </p:sp>
      <p:sp>
        <p:nvSpPr>
          <p:cNvPr id="4" name="Slide Number Placeholder 3"/>
          <p:cNvSpPr>
            <a:spLocks noGrp="1"/>
          </p:cNvSpPr>
          <p:nvPr>
            <p:ph type="sldNum" sz="quarter" idx="5"/>
          </p:nvPr>
        </p:nvSpPr>
        <p:spPr/>
        <p:txBody>
          <a:bodyPr/>
          <a:lstStyle/>
          <a:p>
            <a:pPr>
              <a:defRPr/>
            </a:pPr>
            <a:fld id="{36441B25-C4D1-47DB-817D-B9C4FC5392FB}" type="slidenum">
              <a:rPr lang="en-GB" smtClean="0"/>
              <a:pPr>
                <a:defRPr/>
              </a:pPr>
              <a:t>7</a:t>
            </a:fld>
            <a:endParaRPr lang="en-GB"/>
          </a:p>
        </p:txBody>
      </p:sp>
    </p:spTree>
    <p:extLst>
      <p:ext uri="{BB962C8B-B14F-4D97-AF65-F5344CB8AC3E}">
        <p14:creationId xmlns:p14="http://schemas.microsoft.com/office/powerpoint/2010/main" val="41250229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2"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9"/>
              </a:srgbClr>
            </a:outerShdw>
          </a:effectLst>
        </p:spPr>
        <p:txBody>
          <a:bodyPr anchor="ctr"/>
          <a:lstStyle/>
          <a:p>
            <a:pPr algn="ctr" defTabSz="342900" fontAlgn="auto">
              <a:spcBef>
                <a:spcPts val="0"/>
              </a:spcBef>
              <a:spcAft>
                <a:spcPts val="0"/>
              </a:spcAft>
              <a:defRPr/>
            </a:pPr>
            <a:endParaRPr lang="en-US" sz="1350" b="0" dirty="0">
              <a:solidFill>
                <a:srgbClr val="FFFFFF"/>
              </a:solidFill>
              <a:latin typeface="Verdana"/>
            </a:endParaRPr>
          </a:p>
        </p:txBody>
      </p:sp>
      <p:pic>
        <p:nvPicPr>
          <p:cNvPr id="3086" name="Picture 6" descr="LOGO CE-EN-quadri.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639" y="258768"/>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4"/>
          <p:cNvSpPr>
            <a:spLocks noGrp="1" noChangeArrowheads="1"/>
          </p:cNvSpPr>
          <p:nvPr>
            <p:ph type="ctrTitle"/>
          </p:nvPr>
        </p:nvSpPr>
        <p:spPr>
          <a:xfrm>
            <a:off x="3995738" y="2565428"/>
            <a:ext cx="5040312" cy="790575"/>
          </a:xfrm>
        </p:spPr>
        <p:txBody>
          <a:bodyPr/>
          <a:lstStyle>
            <a:lvl1pPr marL="2381">
              <a:defRPr sz="5700">
                <a:solidFill>
                  <a:srgbClr val="FFD624"/>
                </a:solidFill>
              </a:defRPr>
            </a:lvl1pPr>
          </a:lstStyle>
          <a:p>
            <a:pPr lvl="0"/>
            <a:r>
              <a:rPr lang="en-US" altLang="en-US" noProof="0" dirty="0"/>
              <a:t>Click to edit Master title style</a:t>
            </a:r>
            <a:endParaRPr lang="en-GB" altLang="en-US" noProof="0" dirty="0"/>
          </a:p>
        </p:txBody>
      </p:sp>
      <p:sp>
        <p:nvSpPr>
          <p:cNvPr id="3077" name="Rectangle 5"/>
          <p:cNvSpPr>
            <a:spLocks noGrp="1" noChangeArrowheads="1"/>
          </p:cNvSpPr>
          <p:nvPr>
            <p:ph type="subTitle" idx="1"/>
          </p:nvPr>
        </p:nvSpPr>
        <p:spPr>
          <a:xfrm>
            <a:off x="611188" y="3716345"/>
            <a:ext cx="8532812" cy="1728787"/>
          </a:xfrm>
        </p:spPr>
        <p:txBody>
          <a:bodyPr/>
          <a:lstStyle>
            <a:lvl1pPr marL="0" indent="0">
              <a:buFontTx/>
              <a:buNone/>
              <a:defRPr sz="2250" b="1" i="0">
                <a:solidFill>
                  <a:schemeClr val="bg1"/>
                </a:solidFill>
              </a:defRPr>
            </a:lvl1pPr>
          </a:lstStyle>
          <a:p>
            <a:pPr lvl="0"/>
            <a:r>
              <a:rPr lang="en-US" altLang="en-US" noProof="0"/>
              <a:t>Click to edit Master subtitle style</a:t>
            </a:r>
            <a:endParaRPr lang="en-GB" altLang="en-US" noProof="0"/>
          </a:p>
        </p:txBody>
      </p:sp>
      <p:sp>
        <p:nvSpPr>
          <p:cNvPr id="3078" name="Rectangle 6"/>
          <p:cNvSpPr>
            <a:spLocks noGrp="1" noChangeArrowheads="1"/>
          </p:cNvSpPr>
          <p:nvPr>
            <p:ph type="dt" sz="half" idx="2"/>
          </p:nvPr>
        </p:nvSpPr>
        <p:spPr/>
        <p:txBody>
          <a:bodyPr/>
          <a:lstStyle>
            <a:lvl1pPr>
              <a:defRPr sz="900" b="1">
                <a:solidFill>
                  <a:schemeClr val="bg1"/>
                </a:solidFill>
                <a:latin typeface="+mn-lt"/>
              </a:defRPr>
            </a:lvl1pPr>
          </a:lstStyle>
          <a:p>
            <a:endParaRPr lang="en-GB" altLang="en-US" dirty="0">
              <a:solidFill>
                <a:srgbClr val="FFFFFF"/>
              </a:solidFill>
            </a:endParaRPr>
          </a:p>
        </p:txBody>
      </p:sp>
      <p:sp>
        <p:nvSpPr>
          <p:cNvPr id="3079" name="Rectangle 7"/>
          <p:cNvSpPr>
            <a:spLocks noGrp="1" noChangeArrowheads="1"/>
          </p:cNvSpPr>
          <p:nvPr>
            <p:ph type="ftr" sz="quarter" idx="3"/>
          </p:nvPr>
        </p:nvSpPr>
        <p:spPr/>
        <p:txBody>
          <a:bodyPr/>
          <a:lstStyle>
            <a:lvl1pPr>
              <a:defRPr>
                <a:solidFill>
                  <a:schemeClr val="bg1"/>
                </a:solidFill>
                <a:latin typeface="+mn-lt"/>
              </a:defRPr>
            </a:lvl1pPr>
          </a:lstStyle>
          <a:p>
            <a:endParaRPr lang="en-GB" altLang="en-US" dirty="0">
              <a:solidFill>
                <a:srgbClr val="FFFFFF"/>
              </a:solidFill>
            </a:endParaRPr>
          </a:p>
        </p:txBody>
      </p:sp>
      <p:sp>
        <p:nvSpPr>
          <p:cNvPr id="3080" name="Rectangle 8"/>
          <p:cNvSpPr>
            <a:spLocks noGrp="1" noChangeArrowheads="1"/>
          </p:cNvSpPr>
          <p:nvPr>
            <p:ph type="sldNum" sz="quarter" idx="4"/>
          </p:nvPr>
        </p:nvSpPr>
        <p:spPr/>
        <p:txBody>
          <a:bodyPr/>
          <a:lstStyle>
            <a:lvl1pPr>
              <a:defRPr>
                <a:solidFill>
                  <a:schemeClr val="bg1"/>
                </a:solidFill>
                <a:latin typeface="+mn-lt"/>
              </a:defRPr>
            </a:lvl1pPr>
          </a:lstStyle>
          <a:p>
            <a:fld id="{A445F589-F70D-4CDD-9269-EA7DB4C1FA47}" type="slidenum">
              <a:rPr lang="en-GB" altLang="en-US">
                <a:solidFill>
                  <a:srgbClr val="FFFFFF"/>
                </a:solidFill>
              </a:rPr>
              <a:pPr/>
              <a:t>‹#›</a:t>
            </a:fld>
            <a:endParaRPr lang="en-GB" altLang="en-US" dirty="0">
              <a:solidFill>
                <a:srgbClr val="FFFFFF"/>
              </a:solidFill>
            </a:endParaRPr>
          </a:p>
        </p:txBody>
      </p:sp>
      <p:sp>
        <p:nvSpPr>
          <p:cNvPr id="7" name="Rectangle 6"/>
          <p:cNvSpPr/>
          <p:nvPr userDrawn="1"/>
        </p:nvSpPr>
        <p:spPr>
          <a:xfrm>
            <a:off x="4267200" y="6659563"/>
            <a:ext cx="611188"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342900" fontAlgn="auto">
              <a:spcBef>
                <a:spcPts val="0"/>
              </a:spcBef>
              <a:spcAft>
                <a:spcPts val="0"/>
              </a:spcAft>
              <a:defRPr/>
            </a:pPr>
            <a:endParaRPr lang="en-US" sz="1350" b="0" dirty="0">
              <a:solidFill>
                <a:srgbClr val="FFFFFF"/>
              </a:solidFill>
            </a:endParaRPr>
          </a:p>
        </p:txBody>
      </p:sp>
    </p:spTree>
    <p:extLst>
      <p:ext uri="{BB962C8B-B14F-4D97-AF65-F5344CB8AC3E}">
        <p14:creationId xmlns:p14="http://schemas.microsoft.com/office/powerpoint/2010/main" val="1644711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lt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F244EC8-E283-4E4B-BAA4-67BFDCFF5BA5}"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984847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27" y="1339850"/>
            <a:ext cx="2071687" cy="46815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lt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2D1E254-A8E8-4D2C-963F-71081F572244}"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3470763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lt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7130266-7ED8-40D5-BB75-8E6618C2FCE5}"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4086964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28"/>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lt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0B90FF5-0662-41FF-A1C9-6E60C15DB2F5}"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213851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2492377"/>
            <a:ext cx="4038600" cy="35290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2492377"/>
            <a:ext cx="4038600" cy="35290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lt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A52DE03-6977-4AA3-8013-B25FCC9CECE4}"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358663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9"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39"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dirty="0">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GB" altLang="en-US" dirty="0">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3ED0706-C26C-4B6E-8465-5D89205B4E0F}"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2860169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dirty="0">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GB" altLang="en-US" dirty="0">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D6C47D09-6F94-4CF0-A1A0-8C519AADD115}"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1236542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dirty="0">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GB" altLang="en-US" dirty="0">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DD38ACCD-0701-4B20-84F2-7245269B5B55}"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1816918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500" b="1"/>
            </a:lvl1pPr>
          </a:lstStyle>
          <a:p>
            <a:r>
              <a:rPr lang="en-US"/>
              <a:t>Click to edit Master title style</a:t>
            </a:r>
            <a:endParaRPr lang="en-GB"/>
          </a:p>
        </p:txBody>
      </p:sp>
      <p:sp>
        <p:nvSpPr>
          <p:cNvPr id="3" name="Content Placeholder 2"/>
          <p:cNvSpPr>
            <a:spLocks noGrp="1"/>
          </p:cNvSpPr>
          <p:nvPr>
            <p:ph idx="1"/>
          </p:nvPr>
        </p:nvSpPr>
        <p:spPr>
          <a:xfrm>
            <a:off x="3575050" y="273053"/>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lt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0EF74CC-D1AF-4008-A665-4B11C65F0BCB}"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3531846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lt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755717E-EA34-44E0-8A7B-4AC1A8566A26}"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34606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Title</a:t>
            </a:r>
          </a:p>
        </p:txBody>
      </p:sp>
      <p:sp>
        <p:nvSpPr>
          <p:cNvPr id="1027" name="Rectangle 3"/>
          <p:cNvSpPr>
            <a:spLocks noGrp="1" noChangeArrowheads="1"/>
          </p:cNvSpPr>
          <p:nvPr>
            <p:ph type="body" idx="1"/>
          </p:nvPr>
        </p:nvSpPr>
        <p:spPr bwMode="auto">
          <a:xfrm>
            <a:off x="457200" y="2492377"/>
            <a:ext cx="82296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altLang="en-US"/>
              <a:t>Second level</a:t>
            </a:r>
            <a:endParaRPr lang="en-GB" altLang="en-US"/>
          </a:p>
          <a:p>
            <a:pPr lvl="1"/>
            <a:r>
              <a:rPr lang="en-GB" altLang="en-US"/>
              <a:t>Third level</a:t>
            </a:r>
          </a:p>
          <a:p>
            <a:pPr lvl="2"/>
            <a:r>
              <a:rPr lang="en-GB" altLang="en-US"/>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50">
                <a:solidFill>
                  <a:schemeClr val="tx1"/>
                </a:solidFill>
                <a:latin typeface="Arial" charset="0"/>
              </a:defRPr>
            </a:lvl1pPr>
          </a:lstStyle>
          <a:p>
            <a:endParaRPr lang="en-GB" altLang="en-US" b="0"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50">
                <a:solidFill>
                  <a:schemeClr val="tx1"/>
                </a:solidFill>
                <a:latin typeface="Arial" charset="0"/>
              </a:defRPr>
            </a:lvl1pPr>
          </a:lstStyle>
          <a:p>
            <a:endParaRPr lang="en-GB" altLang="en-US" b="0" dirty="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50">
                <a:solidFill>
                  <a:schemeClr val="tx1"/>
                </a:solidFill>
                <a:latin typeface="Arial" charset="0"/>
              </a:defRPr>
            </a:lvl1pPr>
          </a:lstStyle>
          <a:p>
            <a:fld id="{990718C0-D89D-4D64-BB01-81A8BBC3AE30}" type="slidenum">
              <a:rPr lang="en-GB" altLang="en-US" b="0">
                <a:solidFill>
                  <a:srgbClr val="000000"/>
                </a:solidFill>
              </a:rPr>
              <a:pPr/>
              <a:t>‹#›</a:t>
            </a:fld>
            <a:endParaRPr lang="en-GB" altLang="en-US" b="0" dirty="0">
              <a:solidFill>
                <a:srgbClr val="000000"/>
              </a:solidFill>
            </a:endParaRPr>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342900" fontAlgn="auto">
              <a:spcBef>
                <a:spcPts val="0"/>
              </a:spcBef>
              <a:spcAft>
                <a:spcPts val="0"/>
              </a:spcAft>
              <a:defRPr/>
            </a:pPr>
            <a:endParaRPr lang="en-US" sz="1350" b="0" dirty="0">
              <a:solidFill>
                <a:srgbClr val="FFFFFF"/>
              </a:solidFill>
            </a:endParaRPr>
          </a:p>
        </p:txBody>
      </p:sp>
      <p:sp>
        <p:nvSpPr>
          <p:cNvPr id="7" name="Rectangle 6"/>
          <p:cNvSpPr/>
          <p:nvPr/>
        </p:nvSpPr>
        <p:spPr>
          <a:xfrm>
            <a:off x="4262438" y="6659591"/>
            <a:ext cx="611187"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342900" fontAlgn="auto">
              <a:spcBef>
                <a:spcPts val="0"/>
              </a:spcBef>
              <a:spcAft>
                <a:spcPts val="0"/>
              </a:spcAft>
              <a:defRPr/>
            </a:pPr>
            <a:endParaRPr lang="en-US" sz="1350" b="0" dirty="0">
              <a:solidFill>
                <a:srgbClr val="FFFFFF"/>
              </a:solidFill>
            </a:endParaRPr>
          </a:p>
        </p:txBody>
      </p:sp>
      <p:pic>
        <p:nvPicPr>
          <p:cNvPr id="1041" name="Picture 17" descr="LOGO CE_Vertical_EN_NEG_quadri_H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957639" y="258766"/>
            <a:ext cx="1436687" cy="10048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3323210"/>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marL="269081" algn="l" rtl="0" eaLnBrk="1" fontAlgn="base" hangingPunct="1">
        <a:spcBef>
          <a:spcPct val="0"/>
        </a:spcBef>
        <a:spcAft>
          <a:spcPct val="0"/>
        </a:spcAft>
        <a:defRPr sz="2250" b="1">
          <a:solidFill>
            <a:srgbClr val="0F5494"/>
          </a:solidFill>
          <a:latin typeface="+mj-lt"/>
          <a:ea typeface="+mj-ea"/>
          <a:cs typeface="+mj-cs"/>
        </a:defRPr>
      </a:lvl1pPr>
      <a:lvl2pPr marL="269081" algn="l" rtl="0" eaLnBrk="1" fontAlgn="base" hangingPunct="1">
        <a:spcBef>
          <a:spcPct val="0"/>
        </a:spcBef>
        <a:spcAft>
          <a:spcPct val="0"/>
        </a:spcAft>
        <a:defRPr sz="2250" b="1">
          <a:solidFill>
            <a:srgbClr val="0F5494"/>
          </a:solidFill>
          <a:latin typeface="Verdana" pitchFamily="34" charset="0"/>
        </a:defRPr>
      </a:lvl2pPr>
      <a:lvl3pPr marL="269081" algn="l" rtl="0" eaLnBrk="1" fontAlgn="base" hangingPunct="1">
        <a:spcBef>
          <a:spcPct val="0"/>
        </a:spcBef>
        <a:spcAft>
          <a:spcPct val="0"/>
        </a:spcAft>
        <a:defRPr sz="2250" b="1">
          <a:solidFill>
            <a:srgbClr val="0F5494"/>
          </a:solidFill>
          <a:latin typeface="Verdana" pitchFamily="34" charset="0"/>
        </a:defRPr>
      </a:lvl3pPr>
      <a:lvl4pPr marL="269081" algn="l" rtl="0" eaLnBrk="1" fontAlgn="base" hangingPunct="1">
        <a:spcBef>
          <a:spcPct val="0"/>
        </a:spcBef>
        <a:spcAft>
          <a:spcPct val="0"/>
        </a:spcAft>
        <a:defRPr sz="2250" b="1">
          <a:solidFill>
            <a:srgbClr val="0F5494"/>
          </a:solidFill>
          <a:latin typeface="Verdana" pitchFamily="34" charset="0"/>
        </a:defRPr>
      </a:lvl4pPr>
      <a:lvl5pPr marL="269081" algn="l" rtl="0" eaLnBrk="1" fontAlgn="base" hangingPunct="1">
        <a:spcBef>
          <a:spcPct val="0"/>
        </a:spcBef>
        <a:spcAft>
          <a:spcPct val="0"/>
        </a:spcAft>
        <a:defRPr sz="2250" b="1">
          <a:solidFill>
            <a:srgbClr val="0F5494"/>
          </a:solidFill>
          <a:latin typeface="Verdana" pitchFamily="34" charset="0"/>
        </a:defRPr>
      </a:lvl5pPr>
      <a:lvl6pPr marL="611981" algn="l" rtl="0" eaLnBrk="1" fontAlgn="base" hangingPunct="1">
        <a:spcBef>
          <a:spcPct val="0"/>
        </a:spcBef>
        <a:spcAft>
          <a:spcPct val="0"/>
        </a:spcAft>
        <a:defRPr sz="2250" b="1">
          <a:solidFill>
            <a:srgbClr val="0F5494"/>
          </a:solidFill>
          <a:latin typeface="Verdana" pitchFamily="34" charset="0"/>
        </a:defRPr>
      </a:lvl6pPr>
      <a:lvl7pPr marL="954881" algn="l" rtl="0" eaLnBrk="1" fontAlgn="base" hangingPunct="1">
        <a:spcBef>
          <a:spcPct val="0"/>
        </a:spcBef>
        <a:spcAft>
          <a:spcPct val="0"/>
        </a:spcAft>
        <a:defRPr sz="2250" b="1">
          <a:solidFill>
            <a:srgbClr val="0F5494"/>
          </a:solidFill>
          <a:latin typeface="Verdana" pitchFamily="34" charset="0"/>
        </a:defRPr>
      </a:lvl7pPr>
      <a:lvl8pPr marL="1297781" algn="l" rtl="0" eaLnBrk="1" fontAlgn="base" hangingPunct="1">
        <a:spcBef>
          <a:spcPct val="0"/>
        </a:spcBef>
        <a:spcAft>
          <a:spcPct val="0"/>
        </a:spcAft>
        <a:defRPr sz="2250" b="1">
          <a:solidFill>
            <a:srgbClr val="0F5494"/>
          </a:solidFill>
          <a:latin typeface="Verdana" pitchFamily="34" charset="0"/>
        </a:defRPr>
      </a:lvl8pPr>
      <a:lvl9pPr marL="1640681" algn="l" rtl="0" eaLnBrk="1" fontAlgn="base" hangingPunct="1">
        <a:spcBef>
          <a:spcPct val="0"/>
        </a:spcBef>
        <a:spcAft>
          <a:spcPct val="0"/>
        </a:spcAft>
        <a:defRPr sz="2250" b="1">
          <a:solidFill>
            <a:srgbClr val="0F5494"/>
          </a:solidFill>
          <a:latin typeface="Verdana" pitchFamily="34" charset="0"/>
        </a:defRPr>
      </a:lvl9pPr>
    </p:titleStyle>
    <p:bodyStyle>
      <a:lvl1pPr marL="257175" indent="-257175" algn="l" rtl="0" eaLnBrk="1" fontAlgn="base" hangingPunct="1">
        <a:spcBef>
          <a:spcPct val="20000"/>
        </a:spcBef>
        <a:spcAft>
          <a:spcPct val="0"/>
        </a:spcAft>
        <a:buClr>
          <a:schemeClr val="bg1"/>
        </a:buClr>
        <a:buChar char="•"/>
        <a:defRPr sz="1800" i="1">
          <a:solidFill>
            <a:srgbClr val="0F5494"/>
          </a:solidFill>
          <a:latin typeface="+mn-lt"/>
          <a:ea typeface="+mn-ea"/>
          <a:cs typeface="+mn-cs"/>
        </a:defRPr>
      </a:lvl1pPr>
      <a:lvl2pPr marL="557213" indent="-214313" algn="l" rtl="0" eaLnBrk="1" fontAlgn="base" hangingPunct="1">
        <a:spcBef>
          <a:spcPct val="20000"/>
        </a:spcBef>
        <a:spcAft>
          <a:spcPct val="0"/>
        </a:spcAft>
        <a:buClr>
          <a:srgbClr val="009FBA"/>
        </a:buClr>
        <a:buChar char="•"/>
        <a:defRPr sz="1500" b="1">
          <a:solidFill>
            <a:srgbClr val="0F5494"/>
          </a:solidFill>
          <a:latin typeface="+mn-lt"/>
        </a:defRPr>
      </a:lvl2pPr>
      <a:lvl3pPr marL="857250" indent="-171450" algn="l" rtl="0" eaLnBrk="1" fontAlgn="base" hangingPunct="1">
        <a:spcBef>
          <a:spcPct val="20000"/>
        </a:spcBef>
        <a:spcAft>
          <a:spcPct val="0"/>
        </a:spcAft>
        <a:defRPr sz="1050">
          <a:solidFill>
            <a:srgbClr val="0F5494"/>
          </a:solidFill>
          <a:latin typeface="+mn-lt"/>
        </a:defRPr>
      </a:lvl3pPr>
      <a:lvl4pPr marL="1200150" indent="-171450" algn="l" rtl="0" eaLnBrk="1" fontAlgn="base" hangingPunct="1">
        <a:spcBef>
          <a:spcPct val="20000"/>
        </a:spcBef>
        <a:spcAft>
          <a:spcPct val="0"/>
        </a:spcAft>
        <a:buChar char="–"/>
        <a:defRPr sz="1500">
          <a:solidFill>
            <a:schemeClr val="tx1"/>
          </a:solidFill>
          <a:latin typeface="Arial" charset="0"/>
        </a:defRPr>
      </a:lvl4pPr>
      <a:lvl5pPr marL="1543050" indent="-171450" algn="l" rtl="0" eaLnBrk="1" fontAlgn="base" hangingPunct="1">
        <a:spcBef>
          <a:spcPct val="20000"/>
        </a:spcBef>
        <a:spcAft>
          <a:spcPct val="0"/>
        </a:spcAft>
        <a:buChar char="»"/>
        <a:defRPr sz="1500">
          <a:solidFill>
            <a:schemeClr val="tx1"/>
          </a:solidFill>
          <a:latin typeface="Arial" charset="0"/>
        </a:defRPr>
      </a:lvl5pPr>
      <a:lvl6pPr marL="1885950" indent="-171450" algn="l" rtl="0" eaLnBrk="1" fontAlgn="base" hangingPunct="1">
        <a:spcBef>
          <a:spcPct val="20000"/>
        </a:spcBef>
        <a:spcAft>
          <a:spcPct val="0"/>
        </a:spcAft>
        <a:buChar char="»"/>
        <a:defRPr sz="1500">
          <a:solidFill>
            <a:schemeClr val="tx1"/>
          </a:solidFill>
          <a:latin typeface="Arial" charset="0"/>
        </a:defRPr>
      </a:lvl6pPr>
      <a:lvl7pPr marL="2228850" indent="-171450" algn="l" rtl="0" eaLnBrk="1" fontAlgn="base" hangingPunct="1">
        <a:spcBef>
          <a:spcPct val="20000"/>
        </a:spcBef>
        <a:spcAft>
          <a:spcPct val="0"/>
        </a:spcAft>
        <a:buChar char="»"/>
        <a:defRPr sz="1500">
          <a:solidFill>
            <a:schemeClr val="tx1"/>
          </a:solidFill>
          <a:latin typeface="Arial" charset="0"/>
        </a:defRPr>
      </a:lvl7pPr>
      <a:lvl8pPr marL="2571750" indent="-171450" algn="l" rtl="0" eaLnBrk="1" fontAlgn="base" hangingPunct="1">
        <a:spcBef>
          <a:spcPct val="20000"/>
        </a:spcBef>
        <a:spcAft>
          <a:spcPct val="0"/>
        </a:spcAft>
        <a:buChar char="»"/>
        <a:defRPr sz="1500">
          <a:solidFill>
            <a:schemeClr val="tx1"/>
          </a:solidFill>
          <a:latin typeface="Arial" charset="0"/>
        </a:defRPr>
      </a:lvl8pPr>
      <a:lvl9pPr marL="2914650" indent="-171450" algn="l" rtl="0" eaLnBrk="1" fontAlgn="base" hangingPunct="1">
        <a:spcBef>
          <a:spcPct val="20000"/>
        </a:spcBef>
        <a:spcAft>
          <a:spcPct val="0"/>
        </a:spcAft>
        <a:buChar char="»"/>
        <a:defRPr sz="1500">
          <a:solidFill>
            <a:schemeClr val="tx1"/>
          </a:solidFill>
          <a:latin typeface="Arial" charset="0"/>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5" name="Rectangle 5"/>
          <p:cNvSpPr>
            <a:spLocks noGrp="1" noChangeArrowheads="1"/>
          </p:cNvSpPr>
          <p:nvPr>
            <p:ph type="ctrTitle"/>
          </p:nvPr>
        </p:nvSpPr>
        <p:spPr>
          <a:xfrm>
            <a:off x="323528" y="2348880"/>
            <a:ext cx="8568506" cy="790575"/>
          </a:xfrm>
        </p:spPr>
        <p:txBody>
          <a:bodyPr/>
          <a:lstStyle/>
          <a:p>
            <a:pPr lvl="0" algn="r"/>
            <a:r>
              <a:rPr lang="en-US" sz="4400" dirty="0"/>
              <a:t>State of play of the ESCO mapping and the exchange of vacancy and cv data</a:t>
            </a:r>
          </a:p>
        </p:txBody>
      </p:sp>
      <p:sp>
        <p:nvSpPr>
          <p:cNvPr id="81926" name="Rectangle 6"/>
          <p:cNvSpPr>
            <a:spLocks noGrp="1" noChangeArrowheads="1"/>
          </p:cNvSpPr>
          <p:nvPr>
            <p:ph type="subTitle" idx="1"/>
          </p:nvPr>
        </p:nvSpPr>
        <p:spPr>
          <a:xfrm>
            <a:off x="389492" y="4077072"/>
            <a:ext cx="8532812" cy="1944117"/>
          </a:xfrm>
        </p:spPr>
        <p:txBody>
          <a:bodyPr/>
          <a:lstStyle/>
          <a:p>
            <a:endParaRPr lang="de-DE" altLang="en-US" sz="2800" b="0" i="1" dirty="0"/>
          </a:p>
          <a:p>
            <a:r>
              <a:rPr lang="en-US" altLang="en-US" sz="2200" b="0" i="1" dirty="0"/>
              <a:t>Joint ESCO MSWG&amp;MAI meeting</a:t>
            </a:r>
          </a:p>
          <a:p>
            <a:br>
              <a:rPr lang="de-DE" altLang="en-US" sz="2200" b="0" i="1" dirty="0"/>
            </a:br>
            <a:r>
              <a:rPr lang="de-DE" altLang="en-US" sz="2200" b="0" i="1" dirty="0"/>
              <a:t>29 November 2021</a:t>
            </a:r>
          </a:p>
        </p:txBody>
      </p:sp>
    </p:spTree>
    <p:extLst>
      <p:ext uri="{BB962C8B-B14F-4D97-AF65-F5344CB8AC3E}">
        <p14:creationId xmlns:p14="http://schemas.microsoft.com/office/powerpoint/2010/main" val="4107703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941E7-6BEC-43A3-A947-8598C28F8147}"/>
              </a:ext>
            </a:extLst>
          </p:cNvPr>
          <p:cNvSpPr>
            <a:spLocks noGrp="1"/>
          </p:cNvSpPr>
          <p:nvPr>
            <p:ph type="title"/>
          </p:nvPr>
        </p:nvSpPr>
        <p:spPr/>
        <p:txBody>
          <a:bodyPr/>
          <a:lstStyle/>
          <a:p>
            <a:pPr algn="ctr"/>
            <a:r>
              <a:rPr lang="en-GB" dirty="0"/>
              <a:t>EURES &amp; ESCO 3-step implementation process</a:t>
            </a:r>
            <a:endParaRPr lang="en-150" dirty="0"/>
          </a:p>
        </p:txBody>
      </p:sp>
      <p:graphicFrame>
        <p:nvGraphicFramePr>
          <p:cNvPr id="10" name="Content Placeholder 9">
            <a:extLst>
              <a:ext uri="{FF2B5EF4-FFF2-40B4-BE49-F238E27FC236}">
                <a16:creationId xmlns:a16="http://schemas.microsoft.com/office/drawing/2014/main" id="{1E3941C9-712B-400D-9ED6-CED4B2592D7C}"/>
              </a:ext>
            </a:extLst>
          </p:cNvPr>
          <p:cNvGraphicFramePr>
            <a:graphicFrameLocks noGrp="1"/>
          </p:cNvGraphicFramePr>
          <p:nvPr>
            <p:ph idx="1"/>
            <p:extLst>
              <p:ext uri="{D42A27DB-BD31-4B8C-83A1-F6EECF244321}">
                <p14:modId xmlns:p14="http://schemas.microsoft.com/office/powerpoint/2010/main" val="2993012850"/>
              </p:ext>
            </p:extLst>
          </p:nvPr>
        </p:nvGraphicFramePr>
        <p:xfrm>
          <a:off x="251520" y="2132856"/>
          <a:ext cx="8229600" cy="35290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Oval 2">
            <a:extLst>
              <a:ext uri="{FF2B5EF4-FFF2-40B4-BE49-F238E27FC236}">
                <a16:creationId xmlns:a16="http://schemas.microsoft.com/office/drawing/2014/main" id="{9D890C08-CE5E-4D78-97DD-D7602FE08EC8}"/>
              </a:ext>
            </a:extLst>
          </p:cNvPr>
          <p:cNvSpPr/>
          <p:nvPr/>
        </p:nvSpPr>
        <p:spPr bwMode="auto">
          <a:xfrm>
            <a:off x="1187624" y="2661902"/>
            <a:ext cx="2736180" cy="2448272"/>
          </a:xfrm>
          <a:prstGeom prst="ellipse">
            <a:avLst/>
          </a:prstGeom>
          <a:noFill/>
          <a:ln w="5715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150" sz="1200" b="0" i="0" u="none" strike="noStrike" cap="none" normalizeH="0" baseline="0">
              <a:ln>
                <a:noFill/>
              </a:ln>
              <a:solidFill>
                <a:srgbClr val="0F5494"/>
              </a:solidFill>
              <a:effectLst/>
              <a:latin typeface="Verdana" pitchFamily="34" charset="0"/>
            </a:endParaRPr>
          </a:p>
        </p:txBody>
      </p:sp>
    </p:spTree>
    <p:extLst>
      <p:ext uri="{BB962C8B-B14F-4D97-AF65-F5344CB8AC3E}">
        <p14:creationId xmlns:p14="http://schemas.microsoft.com/office/powerpoint/2010/main" val="1606462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hape, polygon&#10;&#10;Description automatically generated">
            <a:extLst>
              <a:ext uri="{FF2B5EF4-FFF2-40B4-BE49-F238E27FC236}">
                <a16:creationId xmlns:a16="http://schemas.microsoft.com/office/drawing/2014/main" id="{5622F519-6FA9-4B97-ABE5-B198FF04B8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1340768"/>
            <a:ext cx="7886673" cy="5216293"/>
          </a:xfrm>
          <a:prstGeom prst="rect">
            <a:avLst/>
          </a:prstGeom>
        </p:spPr>
      </p:pic>
    </p:spTree>
    <p:extLst>
      <p:ext uri="{BB962C8B-B14F-4D97-AF65-F5344CB8AC3E}">
        <p14:creationId xmlns:p14="http://schemas.microsoft.com/office/powerpoint/2010/main" val="843399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DE220-AEF8-4E7B-93AD-25B1E6B39B49}"/>
              </a:ext>
            </a:extLst>
          </p:cNvPr>
          <p:cNvSpPr>
            <a:spLocks noGrp="1"/>
          </p:cNvSpPr>
          <p:nvPr>
            <p:ph type="title"/>
          </p:nvPr>
        </p:nvSpPr>
        <p:spPr/>
        <p:txBody>
          <a:bodyPr/>
          <a:lstStyle/>
          <a:p>
            <a:r>
              <a:rPr lang="en-GB" dirty="0"/>
              <a:t>Use of mapping platform</a:t>
            </a:r>
            <a:endParaRPr lang="en-150" dirty="0"/>
          </a:p>
        </p:txBody>
      </p:sp>
      <p:pic>
        <p:nvPicPr>
          <p:cNvPr id="7" name="Picture 6">
            <a:extLst>
              <a:ext uri="{FF2B5EF4-FFF2-40B4-BE49-F238E27FC236}">
                <a16:creationId xmlns:a16="http://schemas.microsoft.com/office/drawing/2014/main" id="{2D462405-8973-4D86-BD4D-71BFCC9254E6}"/>
              </a:ext>
            </a:extLst>
          </p:cNvPr>
          <p:cNvPicPr>
            <a:picLocks noChangeAspect="1"/>
          </p:cNvPicPr>
          <p:nvPr/>
        </p:nvPicPr>
        <p:blipFill>
          <a:blip r:embed="rId2"/>
          <a:stretch>
            <a:fillRect/>
          </a:stretch>
        </p:blipFill>
        <p:spPr>
          <a:xfrm>
            <a:off x="0" y="2233750"/>
            <a:ext cx="9144000" cy="3964667"/>
          </a:xfrm>
          <a:prstGeom prst="rect">
            <a:avLst/>
          </a:prstGeom>
        </p:spPr>
      </p:pic>
      <p:grpSp>
        <p:nvGrpSpPr>
          <p:cNvPr id="8" name="Group 7">
            <a:extLst>
              <a:ext uri="{FF2B5EF4-FFF2-40B4-BE49-F238E27FC236}">
                <a16:creationId xmlns:a16="http://schemas.microsoft.com/office/drawing/2014/main" id="{31B794FA-C27F-4F30-BC6B-FCDBB8CE3247}"/>
              </a:ext>
            </a:extLst>
          </p:cNvPr>
          <p:cNvGrpSpPr/>
          <p:nvPr/>
        </p:nvGrpSpPr>
        <p:grpSpPr>
          <a:xfrm>
            <a:off x="6202896" y="1339850"/>
            <a:ext cx="2817280" cy="712143"/>
            <a:chOff x="-24628" y="5480468"/>
            <a:chExt cx="1880058" cy="830996"/>
          </a:xfrm>
        </p:grpSpPr>
        <p:sp>
          <p:nvSpPr>
            <p:cNvPr id="9" name="TextBox 8">
              <a:extLst>
                <a:ext uri="{FF2B5EF4-FFF2-40B4-BE49-F238E27FC236}">
                  <a16:creationId xmlns:a16="http://schemas.microsoft.com/office/drawing/2014/main" id="{DCC72BA5-70DA-4357-AA98-7640431FF9A9}"/>
                </a:ext>
              </a:extLst>
            </p:cNvPr>
            <p:cNvSpPr txBox="1"/>
            <p:nvPr/>
          </p:nvSpPr>
          <p:spPr>
            <a:xfrm>
              <a:off x="19735" y="5507856"/>
              <a:ext cx="1835695" cy="682371"/>
            </a:xfrm>
            <a:prstGeom prst="rect">
              <a:avLst/>
            </a:prstGeom>
            <a:noFill/>
          </p:spPr>
          <p:txBody>
            <a:bodyPr wrap="square" rtlCol="0">
              <a:spAutoFit/>
            </a:bodyPr>
            <a:lstStyle/>
            <a:p>
              <a:r>
                <a:rPr lang="en-GB" sz="1600" b="0" dirty="0">
                  <a:solidFill>
                    <a:srgbClr val="0F5494"/>
                  </a:solidFill>
                </a:rPr>
                <a:t>10 EURES countries use the mapping platform </a:t>
              </a:r>
              <a:endParaRPr lang="en-150" sz="1600" b="0" dirty="0">
                <a:solidFill>
                  <a:srgbClr val="0F5494"/>
                </a:solidFill>
              </a:endParaRPr>
            </a:p>
          </p:txBody>
        </p:sp>
        <p:sp>
          <p:nvSpPr>
            <p:cNvPr id="10" name="Rectangle 9">
              <a:extLst>
                <a:ext uri="{FF2B5EF4-FFF2-40B4-BE49-F238E27FC236}">
                  <a16:creationId xmlns:a16="http://schemas.microsoft.com/office/drawing/2014/main" id="{8D1D0580-27DC-4E90-9D35-8DADF0F8B791}"/>
                </a:ext>
              </a:extLst>
            </p:cNvPr>
            <p:cNvSpPr/>
            <p:nvPr/>
          </p:nvSpPr>
          <p:spPr bwMode="auto">
            <a:xfrm>
              <a:off x="-24628" y="5480468"/>
              <a:ext cx="1835696" cy="830996"/>
            </a:xfrm>
            <a:prstGeom prst="rect">
              <a:avLst/>
            </a:prstGeom>
            <a:noFill/>
            <a:ln w="38100" cap="flat" cmpd="sng" algn="ctr">
              <a:solidFill>
                <a:srgbClr val="0F5494"/>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150" sz="1200" b="0" i="0" u="none" strike="noStrike" cap="none" normalizeH="0" baseline="0">
                <a:ln>
                  <a:noFill/>
                </a:ln>
                <a:solidFill>
                  <a:srgbClr val="0F5494"/>
                </a:solidFill>
                <a:effectLst/>
                <a:latin typeface="Verdana" pitchFamily="34" charset="0"/>
              </a:endParaRPr>
            </a:p>
          </p:txBody>
        </p:sp>
      </p:grpSp>
    </p:spTree>
    <p:extLst>
      <p:ext uri="{BB962C8B-B14F-4D97-AF65-F5344CB8AC3E}">
        <p14:creationId xmlns:p14="http://schemas.microsoft.com/office/powerpoint/2010/main" val="3345272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7F645-51ED-4806-9B5D-930EDD0EB07A}"/>
              </a:ext>
            </a:extLst>
          </p:cNvPr>
          <p:cNvSpPr>
            <a:spLocks noGrp="1"/>
          </p:cNvSpPr>
          <p:nvPr>
            <p:ph type="title"/>
          </p:nvPr>
        </p:nvSpPr>
        <p:spPr/>
        <p:txBody>
          <a:bodyPr/>
          <a:lstStyle/>
          <a:p>
            <a:r>
              <a:rPr lang="en-GB" dirty="0"/>
              <a:t>EURES countries pending ESCO implementation (mapping/adoption)</a:t>
            </a:r>
            <a:endParaRPr lang="en-150" dirty="0"/>
          </a:p>
        </p:txBody>
      </p:sp>
      <p:graphicFrame>
        <p:nvGraphicFramePr>
          <p:cNvPr id="4" name="Table 4">
            <a:extLst>
              <a:ext uri="{FF2B5EF4-FFF2-40B4-BE49-F238E27FC236}">
                <a16:creationId xmlns:a16="http://schemas.microsoft.com/office/drawing/2014/main" id="{F100DD32-76AF-4651-97CC-DD5B7CD27989}"/>
              </a:ext>
            </a:extLst>
          </p:cNvPr>
          <p:cNvGraphicFramePr>
            <a:graphicFrameLocks noGrp="1"/>
          </p:cNvGraphicFramePr>
          <p:nvPr>
            <p:ph idx="1"/>
            <p:extLst>
              <p:ext uri="{D42A27DB-BD31-4B8C-83A1-F6EECF244321}">
                <p14:modId xmlns:p14="http://schemas.microsoft.com/office/powerpoint/2010/main" val="2082039657"/>
              </p:ext>
            </p:extLst>
          </p:nvPr>
        </p:nvGraphicFramePr>
        <p:xfrm>
          <a:off x="457200" y="2492374"/>
          <a:ext cx="8229600" cy="936624"/>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3497573286"/>
                    </a:ext>
                  </a:extLst>
                </a:gridCol>
              </a:tblGrid>
              <a:tr h="468312">
                <a:tc>
                  <a:txBody>
                    <a:bodyPr/>
                    <a:lstStyle/>
                    <a:p>
                      <a:r>
                        <a:rPr lang="en-GB" sz="1800" dirty="0">
                          <a:solidFill>
                            <a:srgbClr val="0F5494"/>
                          </a:solidFill>
                        </a:rPr>
                        <a:t>Work in progress mapping/adopting ESCO occupations</a:t>
                      </a:r>
                      <a:endParaRPr lang="en-150" sz="1800" dirty="0">
                        <a:solidFill>
                          <a:srgbClr val="0F5494"/>
                        </a:solidFill>
                      </a:endParaRPr>
                    </a:p>
                  </a:txBody>
                  <a:tcPr/>
                </a:tc>
                <a:extLst>
                  <a:ext uri="{0D108BD9-81ED-4DB2-BD59-A6C34878D82A}">
                    <a16:rowId xmlns:a16="http://schemas.microsoft.com/office/drawing/2014/main" val="431487230"/>
                  </a:ext>
                </a:extLst>
              </a:tr>
              <a:tr h="468312">
                <a:tc>
                  <a:txBody>
                    <a:bodyPr/>
                    <a:lstStyle/>
                    <a:p>
                      <a:r>
                        <a:rPr lang="en-GB" sz="1800" dirty="0">
                          <a:solidFill>
                            <a:srgbClr val="0F5494"/>
                          </a:solidFill>
                        </a:rPr>
                        <a:t>AT, CY, ET, FR, DE, HU, LT, MT, NO, PT, RO, SK, SI, CH</a:t>
                      </a:r>
                      <a:endParaRPr lang="en-150" sz="1800" dirty="0">
                        <a:solidFill>
                          <a:srgbClr val="0F5494"/>
                        </a:solidFill>
                      </a:endParaRPr>
                    </a:p>
                  </a:txBody>
                  <a:tcPr/>
                </a:tc>
                <a:extLst>
                  <a:ext uri="{0D108BD9-81ED-4DB2-BD59-A6C34878D82A}">
                    <a16:rowId xmlns:a16="http://schemas.microsoft.com/office/drawing/2014/main" val="3567758295"/>
                  </a:ext>
                </a:extLst>
              </a:tr>
            </a:tbl>
          </a:graphicData>
        </a:graphic>
      </p:graphicFrame>
      <p:graphicFrame>
        <p:nvGraphicFramePr>
          <p:cNvPr id="5" name="Table 4">
            <a:extLst>
              <a:ext uri="{FF2B5EF4-FFF2-40B4-BE49-F238E27FC236}">
                <a16:creationId xmlns:a16="http://schemas.microsoft.com/office/drawing/2014/main" id="{196F3DDB-4DC1-460F-8BBA-8D889B6C3AEC}"/>
              </a:ext>
            </a:extLst>
          </p:cNvPr>
          <p:cNvGraphicFramePr>
            <a:graphicFrameLocks/>
          </p:cNvGraphicFramePr>
          <p:nvPr>
            <p:extLst>
              <p:ext uri="{D42A27DB-BD31-4B8C-83A1-F6EECF244321}">
                <p14:modId xmlns:p14="http://schemas.microsoft.com/office/powerpoint/2010/main" val="2447646886"/>
              </p:ext>
            </p:extLst>
          </p:nvPr>
        </p:nvGraphicFramePr>
        <p:xfrm>
          <a:off x="455902" y="3861048"/>
          <a:ext cx="8229600" cy="936624"/>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3497573286"/>
                    </a:ext>
                  </a:extLst>
                </a:gridCol>
              </a:tblGrid>
              <a:tr h="468312">
                <a:tc>
                  <a:txBody>
                    <a:bodyPr/>
                    <a:lstStyle/>
                    <a:p>
                      <a:r>
                        <a:rPr lang="en-GB" sz="1800" dirty="0">
                          <a:solidFill>
                            <a:srgbClr val="0F5494"/>
                          </a:solidFill>
                        </a:rPr>
                        <a:t>No communication</a:t>
                      </a:r>
                      <a:endParaRPr lang="en-150" sz="1800" dirty="0">
                        <a:solidFill>
                          <a:srgbClr val="0F5494"/>
                        </a:solidFill>
                      </a:endParaRPr>
                    </a:p>
                  </a:txBody>
                  <a:tcPr/>
                </a:tc>
                <a:extLst>
                  <a:ext uri="{0D108BD9-81ED-4DB2-BD59-A6C34878D82A}">
                    <a16:rowId xmlns:a16="http://schemas.microsoft.com/office/drawing/2014/main" val="431487230"/>
                  </a:ext>
                </a:extLst>
              </a:tr>
              <a:tr h="468312">
                <a:tc>
                  <a:txBody>
                    <a:bodyPr/>
                    <a:lstStyle/>
                    <a:p>
                      <a:r>
                        <a:rPr lang="en-GB" sz="1800" dirty="0">
                          <a:solidFill>
                            <a:srgbClr val="0F5494"/>
                          </a:solidFill>
                        </a:rPr>
                        <a:t>CZ, LIE</a:t>
                      </a:r>
                      <a:endParaRPr lang="en-150" sz="1800" dirty="0">
                        <a:solidFill>
                          <a:srgbClr val="0F5494"/>
                        </a:solidFill>
                      </a:endParaRPr>
                    </a:p>
                  </a:txBody>
                  <a:tcPr/>
                </a:tc>
                <a:extLst>
                  <a:ext uri="{0D108BD9-81ED-4DB2-BD59-A6C34878D82A}">
                    <a16:rowId xmlns:a16="http://schemas.microsoft.com/office/drawing/2014/main" val="3567758295"/>
                  </a:ext>
                </a:extLst>
              </a:tr>
            </a:tbl>
          </a:graphicData>
        </a:graphic>
      </p:graphicFrame>
      <p:sp>
        <p:nvSpPr>
          <p:cNvPr id="6" name="Oval 5">
            <a:extLst>
              <a:ext uri="{FF2B5EF4-FFF2-40B4-BE49-F238E27FC236}">
                <a16:creationId xmlns:a16="http://schemas.microsoft.com/office/drawing/2014/main" id="{AD424235-0040-4AEE-88B8-1C176AEEC39F}"/>
              </a:ext>
            </a:extLst>
          </p:cNvPr>
          <p:cNvSpPr/>
          <p:nvPr/>
        </p:nvSpPr>
        <p:spPr bwMode="auto">
          <a:xfrm>
            <a:off x="4932040" y="2920427"/>
            <a:ext cx="504056" cy="432048"/>
          </a:xfrm>
          <a:prstGeom prst="ellipse">
            <a:avLst/>
          </a:pr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150" sz="1200" b="0" i="0" u="none" strike="noStrike" cap="none" normalizeH="0" baseline="0">
              <a:ln>
                <a:noFill/>
              </a:ln>
              <a:solidFill>
                <a:srgbClr val="0F5494"/>
              </a:solidFill>
              <a:effectLst/>
              <a:latin typeface="Verdana" pitchFamily="34" charset="0"/>
            </a:endParaRPr>
          </a:p>
        </p:txBody>
      </p:sp>
      <p:sp>
        <p:nvSpPr>
          <p:cNvPr id="8" name="Oval 7">
            <a:extLst>
              <a:ext uri="{FF2B5EF4-FFF2-40B4-BE49-F238E27FC236}">
                <a16:creationId xmlns:a16="http://schemas.microsoft.com/office/drawing/2014/main" id="{12F7BAA0-ED77-4256-BCAB-E6FEA4EC3DF2}"/>
              </a:ext>
            </a:extLst>
          </p:cNvPr>
          <p:cNvSpPr/>
          <p:nvPr/>
        </p:nvSpPr>
        <p:spPr bwMode="auto">
          <a:xfrm>
            <a:off x="5879051" y="2920427"/>
            <a:ext cx="504056" cy="432048"/>
          </a:xfrm>
          <a:prstGeom prst="ellipse">
            <a:avLst/>
          </a:pr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150" sz="1200" b="0" i="0" u="none" strike="noStrike" cap="none" normalizeH="0" baseline="0">
              <a:ln>
                <a:noFill/>
              </a:ln>
              <a:solidFill>
                <a:srgbClr val="0F5494"/>
              </a:solidFill>
              <a:effectLst/>
              <a:latin typeface="Verdana" pitchFamily="34" charset="0"/>
            </a:endParaRPr>
          </a:p>
        </p:txBody>
      </p:sp>
      <p:sp>
        <p:nvSpPr>
          <p:cNvPr id="9" name="Oval 8">
            <a:extLst>
              <a:ext uri="{FF2B5EF4-FFF2-40B4-BE49-F238E27FC236}">
                <a16:creationId xmlns:a16="http://schemas.microsoft.com/office/drawing/2014/main" id="{0A0332AA-762A-4A36-99D7-74D8B6437B0E}"/>
              </a:ext>
            </a:extLst>
          </p:cNvPr>
          <p:cNvSpPr/>
          <p:nvPr/>
        </p:nvSpPr>
        <p:spPr bwMode="auto">
          <a:xfrm>
            <a:off x="4515220" y="2920427"/>
            <a:ext cx="504056" cy="432048"/>
          </a:xfrm>
          <a:prstGeom prst="ellipse">
            <a:avLst/>
          </a:pr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150" sz="1200" b="0" i="0" u="none" strike="noStrike" cap="none" normalizeH="0" baseline="0">
              <a:ln>
                <a:noFill/>
              </a:ln>
              <a:solidFill>
                <a:srgbClr val="0F5494"/>
              </a:solidFill>
              <a:effectLst/>
              <a:latin typeface="Verdana" pitchFamily="34" charset="0"/>
            </a:endParaRPr>
          </a:p>
        </p:txBody>
      </p:sp>
    </p:spTree>
    <p:extLst>
      <p:ext uri="{BB962C8B-B14F-4D97-AF65-F5344CB8AC3E}">
        <p14:creationId xmlns:p14="http://schemas.microsoft.com/office/powerpoint/2010/main" val="2854079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53947-A995-4ACA-AA65-EA1F58B0029F}"/>
              </a:ext>
            </a:extLst>
          </p:cNvPr>
          <p:cNvSpPr>
            <a:spLocks noGrp="1"/>
          </p:cNvSpPr>
          <p:nvPr>
            <p:ph type="title"/>
          </p:nvPr>
        </p:nvSpPr>
        <p:spPr/>
        <p:txBody>
          <a:bodyPr/>
          <a:lstStyle/>
          <a:p>
            <a:r>
              <a:rPr lang="en-GB" dirty="0"/>
              <a:t>Why submit the mapping tables?</a:t>
            </a:r>
            <a:endParaRPr lang="en-150" dirty="0"/>
          </a:p>
        </p:txBody>
      </p:sp>
      <p:pic>
        <p:nvPicPr>
          <p:cNvPr id="5" name="Picture 4">
            <a:extLst>
              <a:ext uri="{FF2B5EF4-FFF2-40B4-BE49-F238E27FC236}">
                <a16:creationId xmlns:a16="http://schemas.microsoft.com/office/drawing/2014/main" id="{2124443C-682F-4042-8817-BCCB0082A5DA}"/>
              </a:ext>
            </a:extLst>
          </p:cNvPr>
          <p:cNvPicPr>
            <a:picLocks noChangeAspect="1"/>
          </p:cNvPicPr>
          <p:nvPr/>
        </p:nvPicPr>
        <p:blipFill>
          <a:blip r:embed="rId2"/>
          <a:stretch>
            <a:fillRect/>
          </a:stretch>
        </p:blipFill>
        <p:spPr>
          <a:xfrm>
            <a:off x="0" y="2963648"/>
            <a:ext cx="9116543" cy="1613294"/>
          </a:xfrm>
          <a:prstGeom prst="rect">
            <a:avLst/>
          </a:prstGeom>
        </p:spPr>
      </p:pic>
      <p:sp>
        <p:nvSpPr>
          <p:cNvPr id="9" name="TextBox 8">
            <a:extLst>
              <a:ext uri="{FF2B5EF4-FFF2-40B4-BE49-F238E27FC236}">
                <a16:creationId xmlns:a16="http://schemas.microsoft.com/office/drawing/2014/main" id="{4877C5C3-B656-4BFC-8F03-64BDEF96175B}"/>
              </a:ext>
            </a:extLst>
          </p:cNvPr>
          <p:cNvSpPr txBox="1"/>
          <p:nvPr/>
        </p:nvSpPr>
        <p:spPr>
          <a:xfrm>
            <a:off x="1043608" y="2558665"/>
            <a:ext cx="7272808" cy="369332"/>
          </a:xfrm>
          <a:prstGeom prst="rect">
            <a:avLst/>
          </a:prstGeom>
          <a:noFill/>
        </p:spPr>
        <p:txBody>
          <a:bodyPr wrap="square">
            <a:spAutoFit/>
          </a:bodyPr>
          <a:lstStyle/>
          <a:p>
            <a:r>
              <a:rPr lang="en-150" sz="1800" b="0" dirty="0">
                <a:solidFill>
                  <a:srgbClr val="0F5494"/>
                </a:solidFill>
              </a:rPr>
              <a:t>COMMISSION IMPLEMENTING DECISION (EU) 2018/1021</a:t>
            </a:r>
          </a:p>
        </p:txBody>
      </p:sp>
    </p:spTree>
    <p:extLst>
      <p:ext uri="{BB962C8B-B14F-4D97-AF65-F5344CB8AC3E}">
        <p14:creationId xmlns:p14="http://schemas.microsoft.com/office/powerpoint/2010/main" val="1398320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842CA96-AC10-4006-B6B4-0EB8FB418A72}"/>
              </a:ext>
            </a:extLst>
          </p:cNvPr>
          <p:cNvSpPr>
            <a:spLocks noGrp="1"/>
          </p:cNvSpPr>
          <p:nvPr>
            <p:ph type="title"/>
          </p:nvPr>
        </p:nvSpPr>
        <p:spPr>
          <a:xfrm>
            <a:off x="395288" y="1484784"/>
            <a:ext cx="8229600" cy="936625"/>
          </a:xfrm>
        </p:spPr>
        <p:txBody>
          <a:bodyPr/>
          <a:lstStyle/>
          <a:p>
            <a:r>
              <a:rPr lang="en-GB" dirty="0"/>
              <a:t>Why submit the mapping tables?</a:t>
            </a:r>
            <a:endParaRPr lang="en-150" dirty="0"/>
          </a:p>
        </p:txBody>
      </p:sp>
      <p:graphicFrame>
        <p:nvGraphicFramePr>
          <p:cNvPr id="6" name="Table 6">
            <a:extLst>
              <a:ext uri="{FF2B5EF4-FFF2-40B4-BE49-F238E27FC236}">
                <a16:creationId xmlns:a16="http://schemas.microsoft.com/office/drawing/2014/main" id="{F64BD34A-3222-40A3-B132-44C6F98465B5}"/>
              </a:ext>
            </a:extLst>
          </p:cNvPr>
          <p:cNvGraphicFramePr>
            <a:graphicFrameLocks noGrp="1"/>
          </p:cNvGraphicFramePr>
          <p:nvPr>
            <p:extLst>
              <p:ext uri="{D42A27DB-BD31-4B8C-83A1-F6EECF244321}">
                <p14:modId xmlns:p14="http://schemas.microsoft.com/office/powerpoint/2010/main" val="1917434551"/>
              </p:ext>
            </p:extLst>
          </p:nvPr>
        </p:nvGraphicFramePr>
        <p:xfrm>
          <a:off x="524954" y="2421409"/>
          <a:ext cx="8160307" cy="1854200"/>
        </p:xfrm>
        <a:graphic>
          <a:graphicData uri="http://schemas.openxmlformats.org/drawingml/2006/table">
            <a:tbl>
              <a:tblPr firstRow="1" bandRow="1">
                <a:tableStyleId>{5C22544A-7EE6-4342-B048-85BDC9FD1C3A}</a:tableStyleId>
              </a:tblPr>
              <a:tblGrid>
                <a:gridCol w="8160307">
                  <a:extLst>
                    <a:ext uri="{9D8B030D-6E8A-4147-A177-3AD203B41FA5}">
                      <a16:colId xmlns:a16="http://schemas.microsoft.com/office/drawing/2014/main" val="1702355020"/>
                    </a:ext>
                  </a:extLst>
                </a:gridCol>
              </a:tblGrid>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800" b="1" dirty="0">
                          <a:solidFill>
                            <a:srgbClr val="0F5494"/>
                          </a:solidFill>
                        </a:rPr>
                        <a:t>Continuous improvement of ESCO</a:t>
                      </a:r>
                    </a:p>
                  </a:txBody>
                  <a:tcPr/>
                </a:tc>
                <a:extLst>
                  <a:ext uri="{0D108BD9-81ED-4DB2-BD59-A6C34878D82A}">
                    <a16:rowId xmlns:a16="http://schemas.microsoft.com/office/drawing/2014/main" val="3918641962"/>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800" b="0" dirty="0">
                          <a:solidFill>
                            <a:srgbClr val="0F5494"/>
                          </a:solidFill>
                        </a:rPr>
                        <a:t>1. cross-check ESCO translations</a:t>
                      </a:r>
                    </a:p>
                  </a:txBody>
                  <a:tcPr/>
                </a:tc>
                <a:extLst>
                  <a:ext uri="{0D108BD9-81ED-4DB2-BD59-A6C34878D82A}">
                    <a16:rowId xmlns:a16="http://schemas.microsoft.com/office/drawing/2014/main" val="1066839635"/>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800" b="0" dirty="0">
                          <a:solidFill>
                            <a:srgbClr val="0F5494"/>
                          </a:solidFill>
                        </a:rPr>
                        <a:t>2. identify missing occupations/skills in ESCO</a:t>
                      </a:r>
                    </a:p>
                  </a:txBody>
                  <a:tcPr/>
                </a:tc>
                <a:extLst>
                  <a:ext uri="{0D108BD9-81ED-4DB2-BD59-A6C34878D82A}">
                    <a16:rowId xmlns:a16="http://schemas.microsoft.com/office/drawing/2014/main" val="166302523"/>
                  </a:ext>
                </a:extLst>
              </a:tr>
              <a:tr h="370840">
                <a:tc>
                  <a:txBody>
                    <a:bodyPr/>
                    <a:lstStyle/>
                    <a:p>
                      <a:pPr marL="0" indent="0">
                        <a:buNone/>
                      </a:pPr>
                      <a:r>
                        <a:rPr lang="en-GB" sz="1800" b="0" dirty="0">
                          <a:solidFill>
                            <a:srgbClr val="0F5494"/>
                          </a:solidFill>
                        </a:rPr>
                        <a:t>3. identify missing synonyms of occupations (NPTs) in ESCO</a:t>
                      </a:r>
                    </a:p>
                  </a:txBody>
                  <a:tcPr/>
                </a:tc>
                <a:extLst>
                  <a:ext uri="{0D108BD9-81ED-4DB2-BD59-A6C34878D82A}">
                    <a16:rowId xmlns:a16="http://schemas.microsoft.com/office/drawing/2014/main" val="1945544533"/>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800" b="0" dirty="0">
                          <a:solidFill>
                            <a:srgbClr val="0F5494"/>
                          </a:solidFill>
                        </a:rPr>
                        <a:t>4. evaluate granularity/homogeneity of ESCO</a:t>
                      </a:r>
                      <a:endParaRPr lang="en-150" sz="1800" b="0" dirty="0">
                        <a:solidFill>
                          <a:srgbClr val="0F5494"/>
                        </a:solidFill>
                      </a:endParaRPr>
                    </a:p>
                  </a:txBody>
                  <a:tcPr/>
                </a:tc>
                <a:extLst>
                  <a:ext uri="{0D108BD9-81ED-4DB2-BD59-A6C34878D82A}">
                    <a16:rowId xmlns:a16="http://schemas.microsoft.com/office/drawing/2014/main" val="824691890"/>
                  </a:ext>
                </a:extLst>
              </a:tr>
            </a:tbl>
          </a:graphicData>
        </a:graphic>
      </p:graphicFrame>
    </p:spTree>
    <p:extLst>
      <p:ext uri="{BB962C8B-B14F-4D97-AF65-F5344CB8AC3E}">
        <p14:creationId xmlns:p14="http://schemas.microsoft.com/office/powerpoint/2010/main" val="2771499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794E0-D9B4-41CC-B3CB-C9DCE8CDFCE7}"/>
              </a:ext>
            </a:extLst>
          </p:cNvPr>
          <p:cNvSpPr>
            <a:spLocks noGrp="1"/>
          </p:cNvSpPr>
          <p:nvPr>
            <p:ph type="title"/>
          </p:nvPr>
        </p:nvSpPr>
        <p:spPr/>
        <p:txBody>
          <a:bodyPr/>
          <a:lstStyle/>
          <a:p>
            <a:r>
              <a:rPr lang="en-GB" dirty="0"/>
              <a:t>Exchange of vacancy and CV data within EURES</a:t>
            </a:r>
            <a:endParaRPr lang="en-150" dirty="0"/>
          </a:p>
        </p:txBody>
      </p:sp>
      <p:graphicFrame>
        <p:nvGraphicFramePr>
          <p:cNvPr id="4" name="Table 4">
            <a:extLst>
              <a:ext uri="{FF2B5EF4-FFF2-40B4-BE49-F238E27FC236}">
                <a16:creationId xmlns:a16="http://schemas.microsoft.com/office/drawing/2014/main" id="{889DF2B7-2B31-488A-8B94-2DE1AB155FA5}"/>
              </a:ext>
            </a:extLst>
          </p:cNvPr>
          <p:cNvGraphicFramePr>
            <a:graphicFrameLocks noGrp="1"/>
          </p:cNvGraphicFramePr>
          <p:nvPr>
            <p:ph idx="1"/>
            <p:extLst>
              <p:ext uri="{D42A27DB-BD31-4B8C-83A1-F6EECF244321}">
                <p14:modId xmlns:p14="http://schemas.microsoft.com/office/powerpoint/2010/main" val="3784774145"/>
              </p:ext>
            </p:extLst>
          </p:nvPr>
        </p:nvGraphicFramePr>
        <p:xfrm>
          <a:off x="457200" y="2492375"/>
          <a:ext cx="8229600" cy="1798320"/>
        </p:xfrm>
        <a:graphic>
          <a:graphicData uri="http://schemas.openxmlformats.org/drawingml/2006/table">
            <a:tbl>
              <a:tblPr firstRow="1" bandRow="1">
                <a:tableStyleId>{5C22544A-7EE6-4342-B048-85BDC9FD1C3A}</a:tableStyleId>
              </a:tblPr>
              <a:tblGrid>
                <a:gridCol w="2386608">
                  <a:extLst>
                    <a:ext uri="{9D8B030D-6E8A-4147-A177-3AD203B41FA5}">
                      <a16:colId xmlns:a16="http://schemas.microsoft.com/office/drawing/2014/main" val="905793765"/>
                    </a:ext>
                  </a:extLst>
                </a:gridCol>
                <a:gridCol w="2736304">
                  <a:extLst>
                    <a:ext uri="{9D8B030D-6E8A-4147-A177-3AD203B41FA5}">
                      <a16:colId xmlns:a16="http://schemas.microsoft.com/office/drawing/2014/main" val="412076931"/>
                    </a:ext>
                  </a:extLst>
                </a:gridCol>
                <a:gridCol w="3106688">
                  <a:extLst>
                    <a:ext uri="{9D8B030D-6E8A-4147-A177-3AD203B41FA5}">
                      <a16:colId xmlns:a16="http://schemas.microsoft.com/office/drawing/2014/main" val="2195335236"/>
                    </a:ext>
                  </a:extLst>
                </a:gridCol>
              </a:tblGrid>
              <a:tr h="370840">
                <a:tc>
                  <a:txBody>
                    <a:bodyPr/>
                    <a:lstStyle/>
                    <a:p>
                      <a:endParaRPr lang="en-150" sz="2000" dirty="0">
                        <a:solidFill>
                          <a:srgbClr val="0F5494"/>
                        </a:solidFill>
                      </a:endParaRPr>
                    </a:p>
                  </a:txBody>
                  <a:tcPr/>
                </a:tc>
                <a:tc>
                  <a:txBody>
                    <a:bodyPr/>
                    <a:lstStyle/>
                    <a:p>
                      <a:r>
                        <a:rPr lang="en-GB" sz="2000" dirty="0">
                          <a:solidFill>
                            <a:srgbClr val="0F5494"/>
                          </a:solidFill>
                        </a:rPr>
                        <a:t>% ESCO in job vacancies*</a:t>
                      </a:r>
                      <a:endParaRPr lang="en-150" sz="2000" dirty="0">
                        <a:solidFill>
                          <a:srgbClr val="0F5494"/>
                        </a:solidFill>
                      </a:endParaRPr>
                    </a:p>
                  </a:txBody>
                  <a:tcPr/>
                </a:tc>
                <a:tc>
                  <a:txBody>
                    <a:bodyPr/>
                    <a:lstStyle/>
                    <a:p>
                      <a:r>
                        <a:rPr lang="en-GB" sz="2000" dirty="0">
                          <a:solidFill>
                            <a:srgbClr val="0F5494"/>
                          </a:solidFill>
                        </a:rPr>
                        <a:t>% ESCO in CVs*</a:t>
                      </a:r>
                      <a:endParaRPr lang="en-150" sz="2000" dirty="0">
                        <a:solidFill>
                          <a:srgbClr val="0F5494"/>
                        </a:solidFill>
                      </a:endParaRPr>
                    </a:p>
                  </a:txBody>
                  <a:tcPr/>
                </a:tc>
                <a:extLst>
                  <a:ext uri="{0D108BD9-81ED-4DB2-BD59-A6C34878D82A}">
                    <a16:rowId xmlns:a16="http://schemas.microsoft.com/office/drawing/2014/main" val="714809745"/>
                  </a:ext>
                </a:extLst>
              </a:tr>
              <a:tr h="370840">
                <a:tc>
                  <a:txBody>
                    <a:bodyPr/>
                    <a:lstStyle/>
                    <a:p>
                      <a:r>
                        <a:rPr lang="en-GB" sz="2000" b="1" dirty="0">
                          <a:solidFill>
                            <a:srgbClr val="0F5494"/>
                          </a:solidFill>
                        </a:rPr>
                        <a:t>Nr of EURES countries</a:t>
                      </a:r>
                      <a:endParaRPr lang="en-150" sz="2000" b="1" dirty="0">
                        <a:solidFill>
                          <a:srgbClr val="0F5494"/>
                        </a:solidFill>
                      </a:endParaRPr>
                    </a:p>
                  </a:txBody>
                  <a:tcPr/>
                </a:tc>
                <a:tc>
                  <a:txBody>
                    <a:bodyPr/>
                    <a:lstStyle/>
                    <a:p>
                      <a:r>
                        <a:rPr lang="en-GB" sz="2000" dirty="0">
                          <a:solidFill>
                            <a:srgbClr val="0F5494"/>
                          </a:solidFill>
                        </a:rPr>
                        <a:t>12</a:t>
                      </a:r>
                      <a:endParaRPr lang="en-150" sz="2000" dirty="0">
                        <a:solidFill>
                          <a:srgbClr val="0F5494"/>
                        </a:solidFill>
                      </a:endParaRPr>
                    </a:p>
                  </a:txBody>
                  <a:tcPr/>
                </a:tc>
                <a:tc>
                  <a:txBody>
                    <a:bodyPr/>
                    <a:lstStyle/>
                    <a:p>
                      <a:r>
                        <a:rPr lang="en-GB" sz="2000" dirty="0">
                          <a:solidFill>
                            <a:srgbClr val="0F5494"/>
                          </a:solidFill>
                        </a:rPr>
                        <a:t>11</a:t>
                      </a:r>
                      <a:endParaRPr lang="en-150" sz="2000" dirty="0">
                        <a:solidFill>
                          <a:srgbClr val="0F5494"/>
                        </a:solidFill>
                      </a:endParaRPr>
                    </a:p>
                  </a:txBody>
                  <a:tcPr/>
                </a:tc>
                <a:extLst>
                  <a:ext uri="{0D108BD9-81ED-4DB2-BD59-A6C34878D82A}">
                    <a16:rowId xmlns:a16="http://schemas.microsoft.com/office/drawing/2014/main" val="300150125"/>
                  </a:ext>
                </a:extLst>
              </a:tr>
              <a:tr h="370840">
                <a:tc>
                  <a:txBody>
                    <a:bodyPr/>
                    <a:lstStyle/>
                    <a:p>
                      <a:r>
                        <a:rPr lang="en-GB" sz="2000" b="1" dirty="0">
                          <a:solidFill>
                            <a:srgbClr val="0F5494"/>
                          </a:solidFill>
                        </a:rPr>
                        <a:t>% range</a:t>
                      </a:r>
                      <a:endParaRPr lang="en-150" sz="2000" b="1" dirty="0">
                        <a:solidFill>
                          <a:srgbClr val="0F5494"/>
                        </a:solidFill>
                      </a:endParaRPr>
                    </a:p>
                  </a:txBody>
                  <a:tcPr/>
                </a:tc>
                <a:tc>
                  <a:txBody>
                    <a:bodyPr/>
                    <a:lstStyle/>
                    <a:p>
                      <a:r>
                        <a:rPr lang="en-GB" sz="2000" dirty="0">
                          <a:solidFill>
                            <a:srgbClr val="0F5494"/>
                          </a:solidFill>
                        </a:rPr>
                        <a:t>25% - 65% </a:t>
                      </a:r>
                      <a:endParaRPr lang="en-150" sz="2000" dirty="0">
                        <a:solidFill>
                          <a:srgbClr val="0F5494"/>
                        </a:solidFill>
                      </a:endParaRPr>
                    </a:p>
                  </a:txBody>
                  <a:tcPr/>
                </a:tc>
                <a:tc>
                  <a:txBody>
                    <a:bodyPr/>
                    <a:lstStyle/>
                    <a:p>
                      <a:r>
                        <a:rPr lang="en-GB" sz="2000" dirty="0">
                          <a:solidFill>
                            <a:srgbClr val="0F5494"/>
                          </a:solidFill>
                        </a:rPr>
                        <a:t>2% - 42%</a:t>
                      </a:r>
                      <a:endParaRPr lang="en-150" sz="2000" dirty="0">
                        <a:solidFill>
                          <a:srgbClr val="0F5494"/>
                        </a:solidFill>
                      </a:endParaRPr>
                    </a:p>
                  </a:txBody>
                  <a:tcPr/>
                </a:tc>
                <a:extLst>
                  <a:ext uri="{0D108BD9-81ED-4DB2-BD59-A6C34878D82A}">
                    <a16:rowId xmlns:a16="http://schemas.microsoft.com/office/drawing/2014/main" val="2401589354"/>
                  </a:ext>
                </a:extLst>
              </a:tr>
            </a:tbl>
          </a:graphicData>
        </a:graphic>
      </p:graphicFrame>
      <p:sp>
        <p:nvSpPr>
          <p:cNvPr id="6" name="TextBox 5">
            <a:extLst>
              <a:ext uri="{FF2B5EF4-FFF2-40B4-BE49-F238E27FC236}">
                <a16:creationId xmlns:a16="http://schemas.microsoft.com/office/drawing/2014/main" id="{2F2A0242-709B-45B2-BB57-6BAE1E9B6B5F}"/>
              </a:ext>
            </a:extLst>
          </p:cNvPr>
          <p:cNvSpPr txBox="1"/>
          <p:nvPr/>
        </p:nvSpPr>
        <p:spPr>
          <a:xfrm>
            <a:off x="4932040" y="6165304"/>
            <a:ext cx="4069552" cy="338554"/>
          </a:xfrm>
          <a:prstGeom prst="rect">
            <a:avLst/>
          </a:prstGeom>
          <a:noFill/>
        </p:spPr>
        <p:txBody>
          <a:bodyPr wrap="square" rtlCol="0">
            <a:spAutoFit/>
          </a:bodyPr>
          <a:lstStyle/>
          <a:p>
            <a:r>
              <a:rPr lang="en-GB" sz="1600" b="0" dirty="0">
                <a:solidFill>
                  <a:srgbClr val="0F5494"/>
                </a:solidFill>
              </a:rPr>
              <a:t>* Numbers were collected in October </a:t>
            </a:r>
            <a:endParaRPr lang="en-150" sz="1600" b="0" dirty="0">
              <a:solidFill>
                <a:srgbClr val="0F5494"/>
              </a:solidFill>
            </a:endParaRPr>
          </a:p>
        </p:txBody>
      </p:sp>
    </p:spTree>
    <p:extLst>
      <p:ext uri="{BB962C8B-B14F-4D97-AF65-F5344CB8AC3E}">
        <p14:creationId xmlns:p14="http://schemas.microsoft.com/office/powerpoint/2010/main" val="1428040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068960"/>
            <a:ext cx="8229600" cy="936625"/>
          </a:xfrm>
        </p:spPr>
        <p:txBody>
          <a:bodyPr/>
          <a:lstStyle/>
          <a:p>
            <a:pPr algn="ctr"/>
            <a:r>
              <a:rPr lang="en-GB" sz="4800" dirty="0"/>
              <a:t>Questions?</a:t>
            </a:r>
            <a:endParaRPr lang="en-US" sz="4800" dirty="0"/>
          </a:p>
        </p:txBody>
      </p:sp>
    </p:spTree>
    <p:extLst>
      <p:ext uri="{BB962C8B-B14F-4D97-AF65-F5344CB8AC3E}">
        <p14:creationId xmlns:p14="http://schemas.microsoft.com/office/powerpoint/2010/main" val="1706850208"/>
      </p:ext>
    </p:extLst>
  </p:cSld>
  <p:clrMapOvr>
    <a:masterClrMapping/>
  </p:clrMapOvr>
</p:sld>
</file>

<file path=ppt/theme/theme1.xml><?xml version="1.0" encoding="utf-8"?>
<a:theme xmlns:a="http://schemas.openxmlformats.org/drawingml/2006/main" name="2_Blank">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F24384FABC236469C9CD554DB414A52" ma:contentTypeVersion="13" ma:contentTypeDescription="Create a new document." ma:contentTypeScope="" ma:versionID="ef50ca8121a0e9314022b46d2faeddc2">
  <xsd:schema xmlns:xsd="http://www.w3.org/2001/XMLSchema" xmlns:xs="http://www.w3.org/2001/XMLSchema" xmlns:p="http://schemas.microsoft.com/office/2006/metadata/properties" xmlns:ns2="2394d3b4-0180-4131-885a-ce664fdb0b5d" xmlns:ns3="1f5cff2b-1187-4055-a60b-d71ba6a41b85" targetNamespace="http://schemas.microsoft.com/office/2006/metadata/properties" ma:root="true" ma:fieldsID="09eda923049b0526155b94dfbd8e75b9" ns2:_="" ns3:_="">
    <xsd:import namespace="2394d3b4-0180-4131-885a-ce664fdb0b5d"/>
    <xsd:import namespace="1f5cff2b-1187-4055-a60b-d71ba6a41b8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94d3b4-0180-4131-885a-ce664fdb0b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f5cff2b-1187-4055-a60b-d71ba6a41b85"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9A71618-52C5-47A0-B448-5BC481EA6C8B}"/>
</file>

<file path=customXml/itemProps2.xml><?xml version="1.0" encoding="utf-8"?>
<ds:datastoreItem xmlns:ds="http://schemas.openxmlformats.org/officeDocument/2006/customXml" ds:itemID="{4C6349F4-B9B8-480C-83D4-9DF12CC2706C}"/>
</file>

<file path=customXml/itemProps3.xml><?xml version="1.0" encoding="utf-8"?>
<ds:datastoreItem xmlns:ds="http://schemas.openxmlformats.org/officeDocument/2006/customXml" ds:itemID="{46717E04-DD35-44BF-95A6-FEEBB28301B1}"/>
</file>

<file path=docProps/app.xml><?xml version="1.0" encoding="utf-8"?>
<Properties xmlns="http://schemas.openxmlformats.org/officeDocument/2006/extended-properties" xmlns:vt="http://schemas.openxmlformats.org/officeDocument/2006/docPropsVTypes">
  <Template>blank</Template>
  <TotalTime>49839</TotalTime>
  <Words>600</Words>
  <Application>Microsoft Office PowerPoint</Application>
  <PresentationFormat>On-screen Show (4:3)</PresentationFormat>
  <Paragraphs>51</Paragraphs>
  <Slides>9</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Verdana</vt:lpstr>
      <vt:lpstr>2_Blank</vt:lpstr>
      <vt:lpstr>State of play of the ESCO mapping and the exchange of vacancy and cv data</vt:lpstr>
      <vt:lpstr>EURES &amp; ESCO 3-step implementation process</vt:lpstr>
      <vt:lpstr>PowerPoint Presentation</vt:lpstr>
      <vt:lpstr>Use of mapping platform</vt:lpstr>
      <vt:lpstr>EURES countries pending ESCO implementation (mapping/adoption)</vt:lpstr>
      <vt:lpstr>Why submit the mapping tables?</vt:lpstr>
      <vt:lpstr>Why submit the mapping tables?</vt:lpstr>
      <vt:lpstr>Exchange of vacancy and CV data within EURES</vt:lpstr>
      <vt:lpstr>Questions?</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DEDOPOULOU Angeliki (EMPL-EXT)</dc:creator>
  <cp:lastModifiedBy>Aikaterini Sylla</cp:lastModifiedBy>
  <cp:revision>289</cp:revision>
  <dcterms:created xsi:type="dcterms:W3CDTF">2019-03-05T09:04:44Z</dcterms:created>
  <dcterms:modified xsi:type="dcterms:W3CDTF">2021-11-24T09:51:13Z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0x010100FF24384FABC236469C9CD554DB414A52</vt:lpwstr>
  </property>
</Properties>
</file>