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  <p:sldMasterId id="2147483701" r:id="rId6"/>
    <p:sldMasterId id="2147483738" r:id="rId7"/>
    <p:sldMasterId id="2147483746" r:id="rId8"/>
  </p:sldMasterIdLst>
  <p:notesMasterIdLst>
    <p:notesMasterId r:id="rId26"/>
  </p:notesMasterIdLst>
  <p:handoutMasterIdLst>
    <p:handoutMasterId r:id="rId27"/>
  </p:handoutMasterIdLst>
  <p:sldIdLst>
    <p:sldId id="551" r:id="rId9"/>
    <p:sldId id="637" r:id="rId10"/>
    <p:sldId id="722" r:id="rId11"/>
    <p:sldId id="736" r:id="rId12"/>
    <p:sldId id="741" r:id="rId13"/>
    <p:sldId id="740" r:id="rId14"/>
    <p:sldId id="742" r:id="rId15"/>
    <p:sldId id="743" r:id="rId16"/>
    <p:sldId id="744" r:id="rId17"/>
    <p:sldId id="745" r:id="rId18"/>
    <p:sldId id="737" r:id="rId19"/>
    <p:sldId id="738" r:id="rId20"/>
    <p:sldId id="739" r:id="rId21"/>
    <p:sldId id="746" r:id="rId22"/>
    <p:sldId id="747" r:id="rId23"/>
    <p:sldId id="748" r:id="rId24"/>
    <p:sldId id="672" r:id="rId25"/>
  </p:sldIdLst>
  <p:sldSz cx="12192000" cy="6858000"/>
  <p:notesSz cx="6669088" cy="97536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A774C-19B1-4ADD-BCDE-F83F04F40506}">
          <p14:sldIdLst>
            <p14:sldId id="551"/>
            <p14:sldId id="637"/>
            <p14:sldId id="722"/>
            <p14:sldId id="736"/>
          </p14:sldIdLst>
        </p14:section>
        <p14:section name="Transversal skills" id="{B645EF5F-E7CE-4167-BECD-03DABF2337F2}">
          <p14:sldIdLst>
            <p14:sldId id="741"/>
            <p14:sldId id="740"/>
            <p14:sldId id="742"/>
          </p14:sldIdLst>
        </p14:section>
        <p14:section name="Green skills taxonomy" id="{4B5CF761-5EB0-4826-ADAC-FC1A9F96E576}">
          <p14:sldIdLst>
            <p14:sldId id="743"/>
            <p14:sldId id="744"/>
            <p14:sldId id="745"/>
          </p14:sldIdLst>
        </p14:section>
        <p14:section name="AI for ESCO" id="{F6CD4172-C957-4F16-A2F2-92E18F11F2F6}">
          <p14:sldIdLst>
            <p14:sldId id="737"/>
            <p14:sldId id="738"/>
            <p14:sldId id="739"/>
          </p14:sldIdLst>
        </p14:section>
        <p14:section name="Next steps" id="{DD50B3DE-DEAC-403F-A3D5-19ADF3BC094A}">
          <p14:sldIdLst>
            <p14:sldId id="746"/>
            <p14:sldId id="747"/>
            <p14:sldId id="748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61"/>
    <a:srgbClr val="62C4DD"/>
    <a:srgbClr val="F6B8CB"/>
    <a:srgbClr val="34348A"/>
    <a:srgbClr val="3C3C9E"/>
    <a:srgbClr val="D2D2EE"/>
    <a:srgbClr val="E85281"/>
    <a:srgbClr val="FFEBAB"/>
    <a:srgbClr val="FFC000"/>
    <a:srgbClr val="F82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95209-F3C6-4E74-8CB8-02615590C8FE}" v="1409" dt="2021-11-26T10:51:25.028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4117" autoAdjust="0"/>
  </p:normalViewPr>
  <p:slideViewPr>
    <p:cSldViewPr snapToGrid="0">
      <p:cViewPr varScale="1">
        <p:scale>
          <a:sx n="68" d="100"/>
          <a:sy n="68" d="100"/>
        </p:scale>
        <p:origin x="1363" y="58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-75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raad Polley" userId="2479f414-3073-4106-910c-320e929c4f8b" providerId="ADAL" clId="{A5E95209-F3C6-4E74-8CB8-02615590C8FE}"/>
    <pc:docChg chg="undo custSel addSld delSld modSld sldOrd addSection delSection modSection">
      <pc:chgData name="Koenraad Polley" userId="2479f414-3073-4106-910c-320e929c4f8b" providerId="ADAL" clId="{A5E95209-F3C6-4E74-8CB8-02615590C8FE}" dt="2021-11-29T08:13:18.116" v="4477" actId="1076"/>
      <pc:docMkLst>
        <pc:docMk/>
      </pc:docMkLst>
      <pc:sldChg chg="addSp delSp modSp mod">
        <pc:chgData name="Koenraad Polley" userId="2479f414-3073-4106-910c-320e929c4f8b" providerId="ADAL" clId="{A5E95209-F3C6-4E74-8CB8-02615590C8FE}" dt="2021-11-24T16:22:48.659" v="65" actId="6549"/>
        <pc:sldMkLst>
          <pc:docMk/>
          <pc:sldMk cId="1571873877" sldId="551"/>
        </pc:sldMkLst>
        <pc:spChg chg="del mod">
          <ac:chgData name="Koenraad Polley" userId="2479f414-3073-4106-910c-320e929c4f8b" providerId="ADAL" clId="{A5E95209-F3C6-4E74-8CB8-02615590C8FE}" dt="2021-11-24T16:20:27.465" v="22" actId="478"/>
          <ac:spMkLst>
            <pc:docMk/>
            <pc:sldMk cId="1571873877" sldId="551"/>
            <ac:spMk id="3" creationId="{00000000-0000-0000-0000-000000000000}"/>
          </ac:spMkLst>
        </pc:spChg>
        <pc:spChg chg="add del mod">
          <ac:chgData name="Koenraad Polley" userId="2479f414-3073-4106-910c-320e929c4f8b" providerId="ADAL" clId="{A5E95209-F3C6-4E74-8CB8-02615590C8FE}" dt="2021-11-24T16:20:31.015" v="23" actId="478"/>
          <ac:spMkLst>
            <pc:docMk/>
            <pc:sldMk cId="1571873877" sldId="551"/>
            <ac:spMk id="4" creationId="{978A34C7-2203-4A05-BC36-07475F9ADC21}"/>
          </ac:spMkLst>
        </pc:spChg>
        <pc:spChg chg="mod">
          <ac:chgData name="Koenraad Polley" userId="2479f414-3073-4106-910c-320e929c4f8b" providerId="ADAL" clId="{A5E95209-F3C6-4E74-8CB8-02615590C8FE}" dt="2021-11-24T16:22:48.659" v="65" actId="6549"/>
          <ac:spMkLst>
            <pc:docMk/>
            <pc:sldMk cId="1571873877" sldId="551"/>
            <ac:spMk id="5" creationId="{00000000-0000-0000-0000-000000000000}"/>
          </ac:spMkLst>
        </pc:spChg>
      </pc:sldChg>
      <pc:sldChg chg="addSp modSp mod modClrScheme chgLayout">
        <pc:chgData name="Koenraad Polley" userId="2479f414-3073-4106-910c-320e929c4f8b" providerId="ADAL" clId="{A5E95209-F3C6-4E74-8CB8-02615590C8FE}" dt="2021-11-24T16:33:22.562" v="122" actId="1076"/>
        <pc:sldMkLst>
          <pc:docMk/>
          <pc:sldMk cId="1102827209" sldId="637"/>
        </pc:sldMkLst>
        <pc:spChg chg="mod ord">
          <ac:chgData name="Koenraad Polley" userId="2479f414-3073-4106-910c-320e929c4f8b" providerId="ADAL" clId="{A5E95209-F3C6-4E74-8CB8-02615590C8FE}" dt="2021-11-24T16:33:15.246" v="121" actId="1076"/>
          <ac:spMkLst>
            <pc:docMk/>
            <pc:sldMk cId="1102827209" sldId="637"/>
            <ac:spMk id="2" creationId="{00000000-0000-0000-0000-000000000000}"/>
          </ac:spMkLst>
        </pc:spChg>
        <pc:spChg chg="mod ord">
          <ac:chgData name="Koenraad Polley" userId="2479f414-3073-4106-910c-320e929c4f8b" providerId="ADAL" clId="{A5E95209-F3C6-4E74-8CB8-02615590C8FE}" dt="2021-11-24T16:33:22.562" v="122" actId="1076"/>
          <ac:spMkLst>
            <pc:docMk/>
            <pc:sldMk cId="1102827209" sldId="637"/>
            <ac:spMk id="3" creationId="{00000000-0000-0000-0000-000000000000}"/>
          </ac:spMkLst>
        </pc:spChg>
        <pc:spChg chg="add mod">
          <ac:chgData name="Koenraad Polley" userId="2479f414-3073-4106-910c-320e929c4f8b" providerId="ADAL" clId="{A5E95209-F3C6-4E74-8CB8-02615590C8FE}" dt="2021-11-24T16:33:22.562" v="122" actId="1076"/>
          <ac:spMkLst>
            <pc:docMk/>
            <pc:sldMk cId="1102827209" sldId="637"/>
            <ac:spMk id="6" creationId="{4310556A-0406-4996-92BB-90A2629722FA}"/>
          </ac:spMkLst>
        </pc:spChg>
        <pc:picChg chg="add mod">
          <ac:chgData name="Koenraad Polley" userId="2479f414-3073-4106-910c-320e929c4f8b" providerId="ADAL" clId="{A5E95209-F3C6-4E74-8CB8-02615590C8FE}" dt="2021-11-24T16:33:22.562" v="122" actId="1076"/>
          <ac:picMkLst>
            <pc:docMk/>
            <pc:sldMk cId="1102827209" sldId="637"/>
            <ac:picMk id="5" creationId="{86431CEE-E7A7-44F2-A756-2902704ECF13}"/>
          </ac:picMkLst>
        </pc:picChg>
      </pc:sldChg>
      <pc:sldChg chg="ord">
        <pc:chgData name="Koenraad Polley" userId="2479f414-3073-4106-910c-320e929c4f8b" providerId="ADAL" clId="{A5E95209-F3C6-4E74-8CB8-02615590C8FE}" dt="2021-11-25T23:13:18.023" v="4309"/>
        <pc:sldMkLst>
          <pc:docMk/>
          <pc:sldMk cId="735897103" sldId="672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1055769611" sldId="720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3824770344" sldId="721"/>
        </pc:sldMkLst>
      </pc:sldChg>
      <pc:sldChg chg="addSp delSp modSp mod ord">
        <pc:chgData name="Koenraad Polley" userId="2479f414-3073-4106-910c-320e929c4f8b" providerId="ADAL" clId="{A5E95209-F3C6-4E74-8CB8-02615590C8FE}" dt="2021-11-24T17:17:40.788" v="816" actId="14100"/>
        <pc:sldMkLst>
          <pc:docMk/>
          <pc:sldMk cId="2145205915" sldId="722"/>
        </pc:sldMkLst>
        <pc:spChg chg="del mod">
          <ac:chgData name="Koenraad Polley" userId="2479f414-3073-4106-910c-320e929c4f8b" providerId="ADAL" clId="{A5E95209-F3C6-4E74-8CB8-02615590C8FE}" dt="2021-11-24T17:17:14.807" v="809" actId="478"/>
          <ac:spMkLst>
            <pc:docMk/>
            <pc:sldMk cId="2145205915" sldId="722"/>
            <ac:spMk id="2" creationId="{00000000-0000-0000-0000-000000000000}"/>
          </ac:spMkLst>
        </pc:spChg>
        <pc:spChg chg="add del mod">
          <ac:chgData name="Koenraad Polley" userId="2479f414-3073-4106-910c-320e929c4f8b" providerId="ADAL" clId="{A5E95209-F3C6-4E74-8CB8-02615590C8FE}" dt="2021-11-24T16:53:26.731" v="138" actId="478"/>
          <ac:spMkLst>
            <pc:docMk/>
            <pc:sldMk cId="2145205915" sldId="722"/>
            <ac:spMk id="4" creationId="{E4F78315-A0EE-42EC-B98B-52E614FB9193}"/>
          </ac:spMkLst>
        </pc:spChg>
        <pc:spChg chg="add del mod">
          <ac:chgData name="Koenraad Polley" userId="2479f414-3073-4106-910c-320e929c4f8b" providerId="ADAL" clId="{A5E95209-F3C6-4E74-8CB8-02615590C8FE}" dt="2021-11-24T16:55:48.479" v="155" actId="478"/>
          <ac:spMkLst>
            <pc:docMk/>
            <pc:sldMk cId="2145205915" sldId="722"/>
            <ac:spMk id="7" creationId="{99CC8170-0698-4B0E-976D-756B50EA15A1}"/>
          </ac:spMkLst>
        </pc:spChg>
        <pc:spChg chg="del mod">
          <ac:chgData name="Koenraad Polley" userId="2479f414-3073-4106-910c-320e929c4f8b" providerId="ADAL" clId="{A5E95209-F3C6-4E74-8CB8-02615590C8FE}" dt="2021-11-24T17:17:21.450" v="811" actId="478"/>
          <ac:spMkLst>
            <pc:docMk/>
            <pc:sldMk cId="2145205915" sldId="722"/>
            <ac:spMk id="9" creationId="{98076F75-DA1A-4D12-AF95-6692202F9054}"/>
          </ac:spMkLst>
        </pc:spChg>
        <pc:spChg chg="add del mod">
          <ac:chgData name="Koenraad Polley" userId="2479f414-3073-4106-910c-320e929c4f8b" providerId="ADAL" clId="{A5E95209-F3C6-4E74-8CB8-02615590C8FE}" dt="2021-11-24T17:17:23.084" v="812" actId="478"/>
          <ac:spMkLst>
            <pc:docMk/>
            <pc:sldMk cId="2145205915" sldId="722"/>
            <ac:spMk id="10" creationId="{5B83BDEE-5763-400C-A25E-BB323F90A47D}"/>
          </ac:spMkLst>
        </pc:spChg>
        <pc:graphicFrameChg chg="del">
          <ac:chgData name="Koenraad Polley" userId="2479f414-3073-4106-910c-320e929c4f8b" providerId="ADAL" clId="{A5E95209-F3C6-4E74-8CB8-02615590C8FE}" dt="2021-11-24T16:53:24.817" v="137" actId="478"/>
          <ac:graphicFrameMkLst>
            <pc:docMk/>
            <pc:sldMk cId="2145205915" sldId="722"/>
            <ac:graphicFrameMk id="5" creationId="{FB745948-8F98-489C-AD5F-B2B6147CF454}"/>
          </ac:graphicFrameMkLst>
        </pc:graphicFrameChg>
        <pc:picChg chg="mod">
          <ac:chgData name="Koenraad Polley" userId="2479f414-3073-4106-910c-320e929c4f8b" providerId="ADAL" clId="{A5E95209-F3C6-4E74-8CB8-02615590C8FE}" dt="2021-11-24T17:17:40.788" v="816" actId="14100"/>
          <ac:picMkLst>
            <pc:docMk/>
            <pc:sldMk cId="2145205915" sldId="722"/>
            <ac:picMk id="6" creationId="{00000000-0000-0000-0000-000000000000}"/>
          </ac:picMkLst>
        </pc:picChg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764861762" sldId="723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1164136525" sldId="724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2880025877" sldId="725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4068168836" sldId="726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2093677764" sldId="727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4046328855" sldId="728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2626764947" sldId="729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453060946" sldId="730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1693903870" sldId="731"/>
        </pc:sldMkLst>
      </pc:sldChg>
      <pc:sldChg chg="del">
        <pc:chgData name="Koenraad Polley" userId="2479f414-3073-4106-910c-320e929c4f8b" providerId="ADAL" clId="{A5E95209-F3C6-4E74-8CB8-02615590C8FE}" dt="2021-11-25T23:13:34.917" v="4310" actId="18676"/>
        <pc:sldMkLst>
          <pc:docMk/>
          <pc:sldMk cId="204988590" sldId="732"/>
        </pc:sldMkLst>
      </pc:sldChg>
      <pc:sldChg chg="del">
        <pc:chgData name="Koenraad Polley" userId="2479f414-3073-4106-910c-320e929c4f8b" providerId="ADAL" clId="{A5E95209-F3C6-4E74-8CB8-02615590C8FE}" dt="2021-11-24T16:53:10.309" v="133" actId="47"/>
        <pc:sldMkLst>
          <pc:docMk/>
          <pc:sldMk cId="4269383521" sldId="734"/>
        </pc:sldMkLst>
      </pc:sldChg>
      <pc:sldChg chg="del">
        <pc:chgData name="Koenraad Polley" userId="2479f414-3073-4106-910c-320e929c4f8b" providerId="ADAL" clId="{A5E95209-F3C6-4E74-8CB8-02615590C8FE}" dt="2021-11-24T16:53:10.932" v="134" actId="47"/>
        <pc:sldMkLst>
          <pc:docMk/>
          <pc:sldMk cId="3319971415" sldId="735"/>
        </pc:sldMkLst>
      </pc:sldChg>
      <pc:sldChg chg="addSp delSp modSp add mod">
        <pc:chgData name="Koenraad Polley" userId="2479f414-3073-4106-910c-320e929c4f8b" providerId="ADAL" clId="{A5E95209-F3C6-4E74-8CB8-02615590C8FE}" dt="2021-11-24T17:16:28.985" v="808" actId="404"/>
        <pc:sldMkLst>
          <pc:docMk/>
          <pc:sldMk cId="1389645836" sldId="736"/>
        </pc:sldMkLst>
        <pc:spChg chg="mod">
          <ac:chgData name="Koenraad Polley" userId="2479f414-3073-4106-910c-320e929c4f8b" providerId="ADAL" clId="{A5E95209-F3C6-4E74-8CB8-02615590C8FE}" dt="2021-11-24T17:00:45.805" v="183" actId="20577"/>
          <ac:spMkLst>
            <pc:docMk/>
            <pc:sldMk cId="1389645836" sldId="736"/>
            <ac:spMk id="2" creationId="{00000000-0000-0000-0000-000000000000}"/>
          </ac:spMkLst>
        </pc:spChg>
        <pc:spChg chg="mod">
          <ac:chgData name="Koenraad Polley" userId="2479f414-3073-4106-910c-320e929c4f8b" providerId="ADAL" clId="{A5E95209-F3C6-4E74-8CB8-02615590C8FE}" dt="2021-11-24T17:16:28.985" v="808" actId="404"/>
          <ac:spMkLst>
            <pc:docMk/>
            <pc:sldMk cId="1389645836" sldId="736"/>
            <ac:spMk id="3" creationId="{00000000-0000-0000-0000-000000000000}"/>
          </ac:spMkLst>
        </pc:spChg>
        <pc:spChg chg="del">
          <ac:chgData name="Koenraad Polley" userId="2479f414-3073-4106-910c-320e929c4f8b" providerId="ADAL" clId="{A5E95209-F3C6-4E74-8CB8-02615590C8FE}" dt="2021-11-24T16:42:39.503" v="124" actId="478"/>
          <ac:spMkLst>
            <pc:docMk/>
            <pc:sldMk cId="1389645836" sldId="736"/>
            <ac:spMk id="6" creationId="{4310556A-0406-4996-92BB-90A2629722FA}"/>
          </ac:spMkLst>
        </pc:spChg>
        <pc:spChg chg="add mod">
          <ac:chgData name="Koenraad Polley" userId="2479f414-3073-4106-910c-320e929c4f8b" providerId="ADAL" clId="{A5E95209-F3C6-4E74-8CB8-02615590C8FE}" dt="2021-11-24T17:15:33.528" v="759" actId="1037"/>
          <ac:spMkLst>
            <pc:docMk/>
            <pc:sldMk cId="1389645836" sldId="736"/>
            <ac:spMk id="12" creationId="{5AA64394-F65C-4BE9-8C48-A2F1C0130AE5}"/>
          </ac:spMkLst>
        </pc:spChg>
        <pc:spChg chg="add del mod">
          <ac:chgData name="Koenraad Polley" userId="2479f414-3073-4106-910c-320e929c4f8b" providerId="ADAL" clId="{A5E95209-F3C6-4E74-8CB8-02615590C8FE}" dt="2021-11-24T17:07:27.762" v="394" actId="478"/>
          <ac:spMkLst>
            <pc:docMk/>
            <pc:sldMk cId="1389645836" sldId="736"/>
            <ac:spMk id="23" creationId="{A3C35A33-B7F4-4FB2-9097-8EE95B291284}"/>
          </ac:spMkLst>
        </pc:spChg>
        <pc:spChg chg="add del mod">
          <ac:chgData name="Koenraad Polley" userId="2479f414-3073-4106-910c-320e929c4f8b" providerId="ADAL" clId="{A5E95209-F3C6-4E74-8CB8-02615590C8FE}" dt="2021-11-24T17:13:40.120" v="720" actId="478"/>
          <ac:spMkLst>
            <pc:docMk/>
            <pc:sldMk cId="1389645836" sldId="736"/>
            <ac:spMk id="24" creationId="{A0FB646D-2BFB-4941-A0F3-0CA250347EDC}"/>
          </ac:spMkLst>
        </pc:spChg>
        <pc:picChg chg="del">
          <ac:chgData name="Koenraad Polley" userId="2479f414-3073-4106-910c-320e929c4f8b" providerId="ADAL" clId="{A5E95209-F3C6-4E74-8CB8-02615590C8FE}" dt="2021-11-24T16:42:39.503" v="124" actId="478"/>
          <ac:picMkLst>
            <pc:docMk/>
            <pc:sldMk cId="1389645836" sldId="736"/>
            <ac:picMk id="5" creationId="{86431CEE-E7A7-44F2-A756-2902704ECF13}"/>
          </ac:picMkLst>
        </pc:picChg>
        <pc:picChg chg="add mod">
          <ac:chgData name="Koenraad Polley" userId="2479f414-3073-4106-910c-320e929c4f8b" providerId="ADAL" clId="{A5E95209-F3C6-4E74-8CB8-02615590C8FE}" dt="2021-11-24T17:15:21.483" v="749" actId="1076"/>
          <ac:picMkLst>
            <pc:docMk/>
            <pc:sldMk cId="1389645836" sldId="736"/>
            <ac:picMk id="7" creationId="{F209C2AF-3083-462B-BACE-427DD8A0A4A5}"/>
          </ac:picMkLst>
        </pc:picChg>
        <pc:picChg chg="add mod">
          <ac:chgData name="Koenraad Polley" userId="2479f414-3073-4106-910c-320e929c4f8b" providerId="ADAL" clId="{A5E95209-F3C6-4E74-8CB8-02615590C8FE}" dt="2021-11-24T17:15:21.483" v="749" actId="1076"/>
          <ac:picMkLst>
            <pc:docMk/>
            <pc:sldMk cId="1389645836" sldId="736"/>
            <ac:picMk id="9" creationId="{21D6AB70-7CF9-4208-9423-8737A42CEF29}"/>
          </ac:picMkLst>
        </pc:picChg>
        <pc:picChg chg="add mod">
          <ac:chgData name="Koenraad Polley" userId="2479f414-3073-4106-910c-320e929c4f8b" providerId="ADAL" clId="{A5E95209-F3C6-4E74-8CB8-02615590C8FE}" dt="2021-11-24T17:15:21.483" v="749" actId="1076"/>
          <ac:picMkLst>
            <pc:docMk/>
            <pc:sldMk cId="1389645836" sldId="736"/>
            <ac:picMk id="11" creationId="{5EFC852B-214B-49DA-BF4D-42659B1C4FC7}"/>
          </ac:picMkLst>
        </pc:picChg>
        <pc:picChg chg="add mod">
          <ac:chgData name="Koenraad Polley" userId="2479f414-3073-4106-910c-320e929c4f8b" providerId="ADAL" clId="{A5E95209-F3C6-4E74-8CB8-02615590C8FE}" dt="2021-11-24T17:15:21.483" v="749" actId="1076"/>
          <ac:picMkLst>
            <pc:docMk/>
            <pc:sldMk cId="1389645836" sldId="736"/>
            <ac:picMk id="14" creationId="{33BBBFF8-9D32-449B-87B1-458AE93CF88D}"/>
          </ac:picMkLst>
        </pc:picChg>
        <pc:picChg chg="add mod">
          <ac:chgData name="Koenraad Polley" userId="2479f414-3073-4106-910c-320e929c4f8b" providerId="ADAL" clId="{A5E95209-F3C6-4E74-8CB8-02615590C8FE}" dt="2021-11-24T17:15:21.483" v="749" actId="1076"/>
          <ac:picMkLst>
            <pc:docMk/>
            <pc:sldMk cId="1389645836" sldId="736"/>
            <ac:picMk id="16" creationId="{60960D26-312D-4C2F-803D-FDE6761CFAE1}"/>
          </ac:picMkLst>
        </pc:picChg>
        <pc:picChg chg="add del mod">
          <ac:chgData name="Koenraad Polley" userId="2479f414-3073-4106-910c-320e929c4f8b" providerId="ADAL" clId="{A5E95209-F3C6-4E74-8CB8-02615590C8FE}" dt="2021-11-24T17:06:01.189" v="380" actId="478"/>
          <ac:picMkLst>
            <pc:docMk/>
            <pc:sldMk cId="1389645836" sldId="736"/>
            <ac:picMk id="18" creationId="{0EC0F10C-3C31-4EED-8F22-FAB096A37565}"/>
          </ac:picMkLst>
        </pc:picChg>
        <pc:picChg chg="add del mod">
          <ac:chgData name="Koenraad Polley" userId="2479f414-3073-4106-910c-320e929c4f8b" providerId="ADAL" clId="{A5E95209-F3C6-4E74-8CB8-02615590C8FE}" dt="2021-11-24T17:05:59.341" v="379" actId="478"/>
          <ac:picMkLst>
            <pc:docMk/>
            <pc:sldMk cId="1389645836" sldId="736"/>
            <ac:picMk id="20" creationId="{3E040944-AA82-441E-B873-5177D3E4D46F}"/>
          </ac:picMkLst>
        </pc:picChg>
        <pc:picChg chg="add del mod">
          <ac:chgData name="Koenraad Polley" userId="2479f414-3073-4106-910c-320e929c4f8b" providerId="ADAL" clId="{A5E95209-F3C6-4E74-8CB8-02615590C8FE}" dt="2021-11-24T17:06:04.546" v="381" actId="478"/>
          <ac:picMkLst>
            <pc:docMk/>
            <pc:sldMk cId="1389645836" sldId="736"/>
            <ac:picMk id="22" creationId="{6E4E16F8-68AE-4029-87CC-0C39222E3124}"/>
          </ac:picMkLst>
        </pc:picChg>
      </pc:sldChg>
      <pc:sldChg chg="addSp delSp modSp add mod modClrScheme chgLayout">
        <pc:chgData name="Koenraad Polley" userId="2479f414-3073-4106-910c-320e929c4f8b" providerId="ADAL" clId="{A5E95209-F3C6-4E74-8CB8-02615590C8FE}" dt="2021-11-24T17:25:39.930" v="889" actId="478"/>
        <pc:sldMkLst>
          <pc:docMk/>
          <pc:sldMk cId="1859982411" sldId="737"/>
        </pc:sldMkLst>
        <pc:spChg chg="del">
          <ac:chgData name="Koenraad Polley" userId="2479f414-3073-4106-910c-320e929c4f8b" providerId="ADAL" clId="{A5E95209-F3C6-4E74-8CB8-02615590C8FE}" dt="2021-11-24T17:23:56.204" v="824" actId="478"/>
          <ac:spMkLst>
            <pc:docMk/>
            <pc:sldMk cId="1859982411" sldId="737"/>
            <ac:spMk id="2" creationId="{CE84C4B4-3854-455B-858A-26F66DADDFE7}"/>
          </ac:spMkLst>
        </pc:spChg>
        <pc:spChg chg="add del mod">
          <ac:chgData name="Koenraad Polley" userId="2479f414-3073-4106-910c-320e929c4f8b" providerId="ADAL" clId="{A5E95209-F3C6-4E74-8CB8-02615590C8FE}" dt="2021-11-24T17:23:57.550" v="825" actId="478"/>
          <ac:spMkLst>
            <pc:docMk/>
            <pc:sldMk cId="1859982411" sldId="737"/>
            <ac:spMk id="5" creationId="{2B778845-60C7-48A1-A907-C1927E29D13C}"/>
          </ac:spMkLst>
        </pc:spChg>
        <pc:spChg chg="add del mod ord">
          <ac:chgData name="Koenraad Polley" userId="2479f414-3073-4106-910c-320e929c4f8b" providerId="ADAL" clId="{A5E95209-F3C6-4E74-8CB8-02615590C8FE}" dt="2021-11-24T17:24:46.682" v="829" actId="700"/>
          <ac:spMkLst>
            <pc:docMk/>
            <pc:sldMk cId="1859982411" sldId="737"/>
            <ac:spMk id="6" creationId="{FC08C38F-6BA2-4B0A-8640-7A3195BF385E}"/>
          </ac:spMkLst>
        </pc:spChg>
        <pc:spChg chg="add del mod ord">
          <ac:chgData name="Koenraad Polley" userId="2479f414-3073-4106-910c-320e929c4f8b" providerId="ADAL" clId="{A5E95209-F3C6-4E74-8CB8-02615590C8FE}" dt="2021-11-24T17:25:34.999" v="886" actId="478"/>
          <ac:spMkLst>
            <pc:docMk/>
            <pc:sldMk cId="1859982411" sldId="737"/>
            <ac:spMk id="7" creationId="{AEFC48DA-4CB7-456F-AA2C-7EE28C844BAF}"/>
          </ac:spMkLst>
        </pc:spChg>
        <pc:spChg chg="add mod ord">
          <ac:chgData name="Koenraad Polley" userId="2479f414-3073-4106-910c-320e929c4f8b" providerId="ADAL" clId="{A5E95209-F3C6-4E74-8CB8-02615590C8FE}" dt="2021-11-24T17:25:31.090" v="885" actId="20577"/>
          <ac:spMkLst>
            <pc:docMk/>
            <pc:sldMk cId="1859982411" sldId="737"/>
            <ac:spMk id="14" creationId="{E625D517-0787-4E18-9C87-AAD145EC182D}"/>
          </ac:spMkLst>
        </pc:spChg>
        <pc:spChg chg="add del mod">
          <ac:chgData name="Koenraad Polley" userId="2479f414-3073-4106-910c-320e929c4f8b" providerId="ADAL" clId="{A5E95209-F3C6-4E74-8CB8-02615590C8FE}" dt="2021-11-24T17:25:36.744" v="887" actId="478"/>
          <ac:spMkLst>
            <pc:docMk/>
            <pc:sldMk cId="1859982411" sldId="737"/>
            <ac:spMk id="16" creationId="{17F0A69C-0E2F-43A1-B464-A728459444A5}"/>
          </ac:spMkLst>
        </pc:spChg>
        <pc:spChg chg="del">
          <ac:chgData name="Koenraad Polley" userId="2479f414-3073-4106-910c-320e929c4f8b" providerId="ADAL" clId="{A5E95209-F3C6-4E74-8CB8-02615590C8FE}" dt="2021-11-24T17:23:51.187" v="822" actId="478"/>
          <ac:spMkLst>
            <pc:docMk/>
            <pc:sldMk cId="1859982411" sldId="737"/>
            <ac:spMk id="580" creationId="{335D34FB-24F4-4AE9-9C26-0B7096C965E9}"/>
          </ac:spMkLst>
        </pc:spChg>
        <pc:graphicFrameChg chg="del">
          <ac:chgData name="Koenraad Polley" userId="2479f414-3073-4106-910c-320e929c4f8b" providerId="ADAL" clId="{A5E95209-F3C6-4E74-8CB8-02615590C8FE}" dt="2021-11-24T17:23:54.586" v="823" actId="478"/>
          <ac:graphicFrameMkLst>
            <pc:docMk/>
            <pc:sldMk cId="1859982411" sldId="737"/>
            <ac:graphicFrameMk id="4" creationId="{6FECE6E7-F226-4998-A89D-952E36B0E46B}"/>
          </ac:graphicFrameMkLst>
        </pc:graphicFrameChg>
        <pc:graphicFrameChg chg="add del mod">
          <ac:chgData name="Koenraad Polley" userId="2479f414-3073-4106-910c-320e929c4f8b" providerId="ADAL" clId="{A5E95209-F3C6-4E74-8CB8-02615590C8FE}" dt="2021-11-24T17:25:09.976" v="831" actId="478"/>
          <ac:graphicFrameMkLst>
            <pc:docMk/>
            <pc:sldMk cId="1859982411" sldId="737"/>
            <ac:graphicFrameMk id="8" creationId="{F895E0F3-4F8F-4807-B8E4-020FFCE7D743}"/>
          </ac:graphicFrameMkLst>
        </pc:graphicFrameChg>
        <pc:picChg chg="add del mod">
          <ac:chgData name="Koenraad Polley" userId="2479f414-3073-4106-910c-320e929c4f8b" providerId="ADAL" clId="{A5E95209-F3C6-4E74-8CB8-02615590C8FE}" dt="2021-11-24T17:25:39.930" v="889" actId="478"/>
          <ac:picMkLst>
            <pc:docMk/>
            <pc:sldMk cId="1859982411" sldId="737"/>
            <ac:picMk id="9" creationId="{F760F946-6265-4BC8-B174-67807FC15B77}"/>
          </ac:picMkLst>
        </pc:picChg>
        <pc:picChg chg="add del mod">
          <ac:chgData name="Koenraad Polley" userId="2479f414-3073-4106-910c-320e929c4f8b" providerId="ADAL" clId="{A5E95209-F3C6-4E74-8CB8-02615590C8FE}" dt="2021-11-24T17:25:37.995" v="888" actId="478"/>
          <ac:picMkLst>
            <pc:docMk/>
            <pc:sldMk cId="1859982411" sldId="737"/>
            <ac:picMk id="10" creationId="{F9497332-1103-4F84-8E2E-EC8B6A3E7BB8}"/>
          </ac:picMkLst>
        </pc:picChg>
        <pc:picChg chg="add del mod">
          <ac:chgData name="Koenraad Polley" userId="2479f414-3073-4106-910c-320e929c4f8b" providerId="ADAL" clId="{A5E95209-F3C6-4E74-8CB8-02615590C8FE}" dt="2021-11-24T17:25:39.930" v="889" actId="478"/>
          <ac:picMkLst>
            <pc:docMk/>
            <pc:sldMk cId="1859982411" sldId="737"/>
            <ac:picMk id="11" creationId="{3918EF75-F1EB-4CEE-81E5-6289EB8124D8}"/>
          </ac:picMkLst>
        </pc:picChg>
        <pc:picChg chg="add del mod">
          <ac:chgData name="Koenraad Polley" userId="2479f414-3073-4106-910c-320e929c4f8b" providerId="ADAL" clId="{A5E95209-F3C6-4E74-8CB8-02615590C8FE}" dt="2021-11-24T17:25:39.930" v="889" actId="478"/>
          <ac:picMkLst>
            <pc:docMk/>
            <pc:sldMk cId="1859982411" sldId="737"/>
            <ac:picMk id="12" creationId="{9E097CB1-40EF-4E49-826D-D0C07E9592D2}"/>
          </ac:picMkLst>
        </pc:picChg>
        <pc:picChg chg="add del mod">
          <ac:chgData name="Koenraad Polley" userId="2479f414-3073-4106-910c-320e929c4f8b" providerId="ADAL" clId="{A5E95209-F3C6-4E74-8CB8-02615590C8FE}" dt="2021-11-24T17:25:39.930" v="889" actId="478"/>
          <ac:picMkLst>
            <pc:docMk/>
            <pc:sldMk cId="1859982411" sldId="737"/>
            <ac:picMk id="13" creationId="{3D9BDA53-2B9A-44D1-8E9C-6B36140595AD}"/>
          </ac:picMkLst>
        </pc:picChg>
      </pc:sldChg>
      <pc:sldChg chg="addSp delSp modSp add mod">
        <pc:chgData name="Koenraad Polley" userId="2479f414-3073-4106-910c-320e929c4f8b" providerId="ADAL" clId="{A5E95209-F3C6-4E74-8CB8-02615590C8FE}" dt="2021-11-25T08:00:05.177" v="1484" actId="167"/>
        <pc:sldMkLst>
          <pc:docMk/>
          <pc:sldMk cId="1479284567" sldId="738"/>
        </pc:sldMkLst>
        <pc:spChg chg="add del mod">
          <ac:chgData name="Koenraad Polley" userId="2479f414-3073-4106-910c-320e929c4f8b" providerId="ADAL" clId="{A5E95209-F3C6-4E74-8CB8-02615590C8FE}" dt="2021-11-24T17:26:07.544" v="893" actId="478"/>
          <ac:spMkLst>
            <pc:docMk/>
            <pc:sldMk cId="1479284567" sldId="738"/>
            <ac:spMk id="3" creationId="{E54AFFA1-69F9-4576-9095-0139C1E1AD97}"/>
          </ac:spMkLst>
        </pc:spChg>
        <pc:spChg chg="del">
          <ac:chgData name="Koenraad Polley" userId="2479f414-3073-4106-910c-320e929c4f8b" providerId="ADAL" clId="{A5E95209-F3C6-4E74-8CB8-02615590C8FE}" dt="2021-11-24T17:26:04.077" v="892" actId="478"/>
          <ac:spMkLst>
            <pc:docMk/>
            <pc:sldMk cId="1479284567" sldId="738"/>
            <ac:spMk id="7" creationId="{AEFC48DA-4CB7-456F-AA2C-7EE28C844BAF}"/>
          </ac:spMkLst>
        </pc:spChg>
        <pc:spChg chg="add mod">
          <ac:chgData name="Koenraad Polley" userId="2479f414-3073-4106-910c-320e929c4f8b" providerId="ADAL" clId="{A5E95209-F3C6-4E74-8CB8-02615590C8FE}" dt="2021-11-24T17:26:53.960" v="911" actId="1076"/>
          <ac:spMkLst>
            <pc:docMk/>
            <pc:sldMk cId="1479284567" sldId="738"/>
            <ac:spMk id="14" creationId="{2AD8FF34-0ADF-4997-9FAB-35E4E7DDA0DF}"/>
          </ac:spMkLst>
        </pc:spChg>
        <pc:graphicFrameChg chg="del mod modGraphic">
          <ac:chgData name="Koenraad Polley" userId="2479f414-3073-4106-910c-320e929c4f8b" providerId="ADAL" clId="{A5E95209-F3C6-4E74-8CB8-02615590C8FE}" dt="2021-11-25T07:58:31.950" v="1475" actId="478"/>
          <ac:graphicFrameMkLst>
            <pc:docMk/>
            <pc:sldMk cId="1479284567" sldId="738"/>
            <ac:graphicFrameMk id="8" creationId="{F895E0F3-4F8F-4807-B8E4-020FFCE7D743}"/>
          </ac:graphicFrameMkLst>
        </pc:graphicFrameChg>
        <pc:graphicFrameChg chg="add mod ord">
          <ac:chgData name="Koenraad Polley" userId="2479f414-3073-4106-910c-320e929c4f8b" providerId="ADAL" clId="{A5E95209-F3C6-4E74-8CB8-02615590C8FE}" dt="2021-11-25T08:00:05.177" v="1484" actId="167"/>
          <ac:graphicFrameMkLst>
            <pc:docMk/>
            <pc:sldMk cId="1479284567" sldId="738"/>
            <ac:graphicFrameMk id="15" creationId="{48F85B7D-975D-4E07-B295-A19155B35072}"/>
          </ac:graphicFrameMkLst>
        </pc:graphicFrameChg>
        <pc:picChg chg="mod ord">
          <ac:chgData name="Koenraad Polley" userId="2479f414-3073-4106-910c-320e929c4f8b" providerId="ADAL" clId="{A5E95209-F3C6-4E74-8CB8-02615590C8FE}" dt="2021-11-25T07:41:15.721" v="930" actId="14861"/>
          <ac:picMkLst>
            <pc:docMk/>
            <pc:sldMk cId="1479284567" sldId="738"/>
            <ac:picMk id="9" creationId="{F760F946-6265-4BC8-B174-67807FC15B77}"/>
          </ac:picMkLst>
        </pc:picChg>
        <pc:picChg chg="mod ord">
          <ac:chgData name="Koenraad Polley" userId="2479f414-3073-4106-910c-320e929c4f8b" providerId="ADAL" clId="{A5E95209-F3C6-4E74-8CB8-02615590C8FE}" dt="2021-11-25T07:41:15.721" v="930" actId="14861"/>
          <ac:picMkLst>
            <pc:docMk/>
            <pc:sldMk cId="1479284567" sldId="738"/>
            <ac:picMk id="10" creationId="{F9497332-1103-4F84-8E2E-EC8B6A3E7BB8}"/>
          </ac:picMkLst>
        </pc:picChg>
        <pc:picChg chg="mod ord">
          <ac:chgData name="Koenraad Polley" userId="2479f414-3073-4106-910c-320e929c4f8b" providerId="ADAL" clId="{A5E95209-F3C6-4E74-8CB8-02615590C8FE}" dt="2021-11-25T07:41:15.721" v="930" actId="14861"/>
          <ac:picMkLst>
            <pc:docMk/>
            <pc:sldMk cId="1479284567" sldId="738"/>
            <ac:picMk id="11" creationId="{3918EF75-F1EB-4CEE-81E5-6289EB8124D8}"/>
          </ac:picMkLst>
        </pc:picChg>
        <pc:picChg chg="mod">
          <ac:chgData name="Koenraad Polley" userId="2479f414-3073-4106-910c-320e929c4f8b" providerId="ADAL" clId="{A5E95209-F3C6-4E74-8CB8-02615590C8FE}" dt="2021-11-25T07:41:06.091" v="929" actId="14861"/>
          <ac:picMkLst>
            <pc:docMk/>
            <pc:sldMk cId="1479284567" sldId="738"/>
            <ac:picMk id="12" creationId="{9E097CB1-40EF-4E49-826D-D0C07E9592D2}"/>
          </ac:picMkLst>
        </pc:picChg>
        <pc:picChg chg="mod">
          <ac:chgData name="Koenraad Polley" userId="2479f414-3073-4106-910c-320e929c4f8b" providerId="ADAL" clId="{A5E95209-F3C6-4E74-8CB8-02615590C8FE}" dt="2021-11-25T07:41:00.931" v="928" actId="14861"/>
          <ac:picMkLst>
            <pc:docMk/>
            <pc:sldMk cId="1479284567" sldId="738"/>
            <ac:picMk id="13" creationId="{3D9BDA53-2B9A-44D1-8E9C-6B36140595AD}"/>
          </ac:picMkLst>
        </pc:picChg>
      </pc:sldChg>
      <pc:sldChg chg="delSp modSp add mod">
        <pc:chgData name="Koenraad Polley" userId="2479f414-3073-4106-910c-320e929c4f8b" providerId="ADAL" clId="{A5E95209-F3C6-4E74-8CB8-02615590C8FE}" dt="2021-11-26T10:51:25.027" v="4405" actId="20577"/>
        <pc:sldMkLst>
          <pc:docMk/>
          <pc:sldMk cId="1779970318" sldId="739"/>
        </pc:sldMkLst>
        <pc:spChg chg="mod">
          <ac:chgData name="Koenraad Polley" userId="2479f414-3073-4106-910c-320e929c4f8b" providerId="ADAL" clId="{A5E95209-F3C6-4E74-8CB8-02615590C8FE}" dt="2021-11-25T21:39:05.094" v="1712" actId="26606"/>
          <ac:spMkLst>
            <pc:docMk/>
            <pc:sldMk cId="1779970318" sldId="739"/>
            <ac:spMk id="14" creationId="{2AD8FF34-0ADF-4997-9FAB-35E4E7DDA0DF}"/>
          </ac:spMkLst>
        </pc:spChg>
        <pc:graphicFrameChg chg="mod ord modGraphic">
          <ac:chgData name="Koenraad Polley" userId="2479f414-3073-4106-910c-320e929c4f8b" providerId="ADAL" clId="{A5E95209-F3C6-4E74-8CB8-02615590C8FE}" dt="2021-11-26T10:51:25.027" v="4405" actId="20577"/>
          <ac:graphicFrameMkLst>
            <pc:docMk/>
            <pc:sldMk cId="1779970318" sldId="739"/>
            <ac:graphicFrameMk id="8" creationId="{F895E0F3-4F8F-4807-B8E4-020FFCE7D743}"/>
          </ac:graphicFrameMkLst>
        </pc:graphicFrameChg>
        <pc:picChg chg="del">
          <ac:chgData name="Koenraad Polley" userId="2479f414-3073-4106-910c-320e929c4f8b" providerId="ADAL" clId="{A5E95209-F3C6-4E74-8CB8-02615590C8FE}" dt="2021-11-25T07:41:31.288" v="931" actId="478"/>
          <ac:picMkLst>
            <pc:docMk/>
            <pc:sldMk cId="1779970318" sldId="739"/>
            <ac:picMk id="9" creationId="{F760F946-6265-4BC8-B174-67807FC15B77}"/>
          </ac:picMkLst>
        </pc:picChg>
        <pc:picChg chg="del">
          <ac:chgData name="Koenraad Polley" userId="2479f414-3073-4106-910c-320e929c4f8b" providerId="ADAL" clId="{A5E95209-F3C6-4E74-8CB8-02615590C8FE}" dt="2021-11-25T07:41:31.288" v="931" actId="478"/>
          <ac:picMkLst>
            <pc:docMk/>
            <pc:sldMk cId="1779970318" sldId="739"/>
            <ac:picMk id="10" creationId="{F9497332-1103-4F84-8E2E-EC8B6A3E7BB8}"/>
          </ac:picMkLst>
        </pc:picChg>
        <pc:picChg chg="del">
          <ac:chgData name="Koenraad Polley" userId="2479f414-3073-4106-910c-320e929c4f8b" providerId="ADAL" clId="{A5E95209-F3C6-4E74-8CB8-02615590C8FE}" dt="2021-11-25T07:41:31.288" v="931" actId="478"/>
          <ac:picMkLst>
            <pc:docMk/>
            <pc:sldMk cId="1779970318" sldId="739"/>
            <ac:picMk id="11" creationId="{3918EF75-F1EB-4CEE-81E5-6289EB8124D8}"/>
          </ac:picMkLst>
        </pc:picChg>
        <pc:picChg chg="del">
          <ac:chgData name="Koenraad Polley" userId="2479f414-3073-4106-910c-320e929c4f8b" providerId="ADAL" clId="{A5E95209-F3C6-4E74-8CB8-02615590C8FE}" dt="2021-11-25T07:41:32.929" v="932" actId="478"/>
          <ac:picMkLst>
            <pc:docMk/>
            <pc:sldMk cId="1779970318" sldId="739"/>
            <ac:picMk id="12" creationId="{9E097CB1-40EF-4E49-826D-D0C07E9592D2}"/>
          </ac:picMkLst>
        </pc:picChg>
        <pc:picChg chg="del">
          <ac:chgData name="Koenraad Polley" userId="2479f414-3073-4106-910c-320e929c4f8b" providerId="ADAL" clId="{A5E95209-F3C6-4E74-8CB8-02615590C8FE}" dt="2021-11-25T07:41:33.622" v="933" actId="478"/>
          <ac:picMkLst>
            <pc:docMk/>
            <pc:sldMk cId="1779970318" sldId="739"/>
            <ac:picMk id="13" creationId="{3D9BDA53-2B9A-44D1-8E9C-6B36140595AD}"/>
          </ac:picMkLst>
        </pc:picChg>
      </pc:sldChg>
      <pc:sldChg chg="add del">
        <pc:chgData name="Koenraad Polley" userId="2479f414-3073-4106-910c-320e929c4f8b" providerId="ADAL" clId="{A5E95209-F3C6-4E74-8CB8-02615590C8FE}" dt="2021-11-25T07:57:56.603" v="1474" actId="47"/>
        <pc:sldMkLst>
          <pc:docMk/>
          <pc:sldMk cId="967660685" sldId="740"/>
        </pc:sldMkLst>
      </pc:sldChg>
      <pc:sldChg chg="addSp delSp modSp add mod">
        <pc:chgData name="Koenraad Polley" userId="2479f414-3073-4106-910c-320e929c4f8b" providerId="ADAL" clId="{A5E95209-F3C6-4E74-8CB8-02615590C8FE}" dt="2021-11-25T22:41:12.490" v="3173" actId="20577"/>
        <pc:sldMkLst>
          <pc:docMk/>
          <pc:sldMk cId="2344496510" sldId="740"/>
        </pc:sldMkLst>
        <pc:spChg chg="mod">
          <ac:chgData name="Koenraad Polley" userId="2479f414-3073-4106-910c-320e929c4f8b" providerId="ADAL" clId="{A5E95209-F3C6-4E74-8CB8-02615590C8FE}" dt="2021-11-25T21:28:33.623" v="1633" actId="20577"/>
          <ac:spMkLst>
            <pc:docMk/>
            <pc:sldMk cId="2344496510" sldId="740"/>
            <ac:spMk id="14" creationId="{2AD8FF34-0ADF-4997-9FAB-35E4E7DDA0DF}"/>
          </ac:spMkLst>
        </pc:spChg>
        <pc:spChg chg="add del mod">
          <ac:chgData name="Koenraad Polley" userId="2479f414-3073-4106-910c-320e929c4f8b" providerId="ADAL" clId="{A5E95209-F3C6-4E74-8CB8-02615590C8FE}" dt="2021-11-25T22:12:44.828" v="2210" actId="478"/>
          <ac:spMkLst>
            <pc:docMk/>
            <pc:sldMk cId="2344496510" sldId="740"/>
            <ac:spMk id="17" creationId="{CFBE5292-EC02-4CA9-903F-77FB107C7416}"/>
          </ac:spMkLst>
        </pc:spChg>
        <pc:spChg chg="add del mod">
          <ac:chgData name="Koenraad Polley" userId="2479f414-3073-4106-910c-320e929c4f8b" providerId="ADAL" clId="{A5E95209-F3C6-4E74-8CB8-02615590C8FE}" dt="2021-11-25T22:12:53.074" v="2211" actId="478"/>
          <ac:spMkLst>
            <pc:docMk/>
            <pc:sldMk cId="2344496510" sldId="740"/>
            <ac:spMk id="21" creationId="{E3F2F5EC-8E23-4078-B48B-31348B390696}"/>
          </ac:spMkLst>
        </pc:spChg>
        <pc:graphicFrameChg chg="add mod modGraphic">
          <ac:chgData name="Koenraad Polley" userId="2479f414-3073-4106-910c-320e929c4f8b" providerId="ADAL" clId="{A5E95209-F3C6-4E74-8CB8-02615590C8FE}" dt="2021-11-25T22:41:12.490" v="3173" actId="20577"/>
          <ac:graphicFrameMkLst>
            <pc:docMk/>
            <pc:sldMk cId="2344496510" sldId="740"/>
            <ac:graphicFrameMk id="2" creationId="{10BA53B7-9803-47B6-9433-81C6B748F3B0}"/>
          </ac:graphicFrameMkLst>
        </pc:graphicFrameChg>
        <pc:graphicFrameChg chg="del">
          <ac:chgData name="Koenraad Polley" userId="2479f414-3073-4106-910c-320e929c4f8b" providerId="ADAL" clId="{A5E95209-F3C6-4E74-8CB8-02615590C8FE}" dt="2021-11-25T21:28:37.999" v="1634" actId="478"/>
          <ac:graphicFrameMkLst>
            <pc:docMk/>
            <pc:sldMk cId="2344496510" sldId="740"/>
            <ac:graphicFrameMk id="15" creationId="{48F85B7D-975D-4E07-B295-A19155B35072}"/>
          </ac:graphicFrameMkLst>
        </pc:graphicFrameChg>
        <pc:picChg chg="add mod">
          <ac:chgData name="Koenraad Polley" userId="2479f414-3073-4106-910c-320e929c4f8b" providerId="ADAL" clId="{A5E95209-F3C6-4E74-8CB8-02615590C8FE}" dt="2021-11-25T22:13:20.083" v="2217" actId="1076"/>
          <ac:picMkLst>
            <pc:docMk/>
            <pc:sldMk cId="2344496510" sldId="740"/>
            <ac:picMk id="4" creationId="{46817140-A451-4AD2-BDDD-72ADF527D1CD}"/>
          </ac:picMkLst>
        </pc:picChg>
        <pc:picChg chg="add mod">
          <ac:chgData name="Koenraad Polley" userId="2479f414-3073-4106-910c-320e929c4f8b" providerId="ADAL" clId="{A5E95209-F3C6-4E74-8CB8-02615590C8FE}" dt="2021-11-25T22:13:14.207" v="2216" actId="1037"/>
          <ac:picMkLst>
            <pc:docMk/>
            <pc:sldMk cId="2344496510" sldId="740"/>
            <ac:picMk id="6" creationId="{83A48267-4813-4ED7-921B-DB53C1F4F589}"/>
          </ac:picMkLst>
        </pc:picChg>
        <pc:picChg chg="add mod">
          <ac:chgData name="Koenraad Polley" userId="2479f414-3073-4106-910c-320e929c4f8b" providerId="ADAL" clId="{A5E95209-F3C6-4E74-8CB8-02615590C8FE}" dt="2021-11-25T22:13:10.848" v="2213" actId="1076"/>
          <ac:picMkLst>
            <pc:docMk/>
            <pc:sldMk cId="2344496510" sldId="740"/>
            <ac:picMk id="8" creationId="{38B99EFC-629C-4EF1-9708-E15C1C229232}"/>
          </ac:picMkLst>
        </pc:picChg>
        <pc:picChg chg="del">
          <ac:chgData name="Koenraad Polley" userId="2479f414-3073-4106-910c-320e929c4f8b" providerId="ADAL" clId="{A5E95209-F3C6-4E74-8CB8-02615590C8FE}" dt="2021-11-25T21:28:41.939" v="1636" actId="478"/>
          <ac:picMkLst>
            <pc:docMk/>
            <pc:sldMk cId="2344496510" sldId="740"/>
            <ac:picMk id="9" creationId="{F760F946-6265-4BC8-B174-67807FC15B77}"/>
          </ac:picMkLst>
        </pc:picChg>
        <pc:picChg chg="del">
          <ac:chgData name="Koenraad Polley" userId="2479f414-3073-4106-910c-320e929c4f8b" providerId="ADAL" clId="{A5E95209-F3C6-4E74-8CB8-02615590C8FE}" dt="2021-11-25T21:28:41.939" v="1636" actId="478"/>
          <ac:picMkLst>
            <pc:docMk/>
            <pc:sldMk cId="2344496510" sldId="740"/>
            <ac:picMk id="10" creationId="{F9497332-1103-4F84-8E2E-EC8B6A3E7BB8}"/>
          </ac:picMkLst>
        </pc:picChg>
        <pc:picChg chg="del">
          <ac:chgData name="Koenraad Polley" userId="2479f414-3073-4106-910c-320e929c4f8b" providerId="ADAL" clId="{A5E95209-F3C6-4E74-8CB8-02615590C8FE}" dt="2021-11-25T21:28:39.072" v="1635" actId="478"/>
          <ac:picMkLst>
            <pc:docMk/>
            <pc:sldMk cId="2344496510" sldId="740"/>
            <ac:picMk id="11" creationId="{3918EF75-F1EB-4CEE-81E5-6289EB8124D8}"/>
          </ac:picMkLst>
        </pc:picChg>
        <pc:picChg chg="del">
          <ac:chgData name="Koenraad Polley" userId="2479f414-3073-4106-910c-320e929c4f8b" providerId="ADAL" clId="{A5E95209-F3C6-4E74-8CB8-02615590C8FE}" dt="2021-11-25T21:28:44.001" v="1637" actId="478"/>
          <ac:picMkLst>
            <pc:docMk/>
            <pc:sldMk cId="2344496510" sldId="740"/>
            <ac:picMk id="12" creationId="{9E097CB1-40EF-4E49-826D-D0C07E9592D2}"/>
          </ac:picMkLst>
        </pc:picChg>
        <pc:picChg chg="del">
          <ac:chgData name="Koenraad Polley" userId="2479f414-3073-4106-910c-320e929c4f8b" providerId="ADAL" clId="{A5E95209-F3C6-4E74-8CB8-02615590C8FE}" dt="2021-11-25T21:28:44.001" v="1637" actId="478"/>
          <ac:picMkLst>
            <pc:docMk/>
            <pc:sldMk cId="2344496510" sldId="740"/>
            <ac:picMk id="13" creationId="{3D9BDA53-2B9A-44D1-8E9C-6B36140595AD}"/>
          </ac:picMkLst>
        </pc:picChg>
        <pc:picChg chg="add mod">
          <ac:chgData name="Koenraad Polley" userId="2479f414-3073-4106-910c-320e929c4f8b" providerId="ADAL" clId="{A5E95209-F3C6-4E74-8CB8-02615590C8FE}" dt="2021-11-25T22:13:40.855" v="2222" actId="1076"/>
          <ac:picMkLst>
            <pc:docMk/>
            <pc:sldMk cId="2344496510" sldId="740"/>
            <ac:picMk id="16" creationId="{6469D46F-E5C9-4956-9989-A1D59F50AF28}"/>
          </ac:picMkLst>
        </pc:picChg>
        <pc:picChg chg="add mod">
          <ac:chgData name="Koenraad Polley" userId="2479f414-3073-4106-910c-320e929c4f8b" providerId="ADAL" clId="{A5E95209-F3C6-4E74-8CB8-02615590C8FE}" dt="2021-11-25T22:13:25.802" v="2220" actId="1037"/>
          <ac:picMkLst>
            <pc:docMk/>
            <pc:sldMk cId="2344496510" sldId="740"/>
            <ac:picMk id="19" creationId="{34163454-F385-4804-AA7B-E7B71028B2BC}"/>
          </ac:picMkLst>
        </pc:picChg>
      </pc:sldChg>
      <pc:sldChg chg="modSp add mod">
        <pc:chgData name="Koenraad Polley" userId="2479f414-3073-4106-910c-320e929c4f8b" providerId="ADAL" clId="{A5E95209-F3C6-4E74-8CB8-02615590C8FE}" dt="2021-11-25T21:39:45.555" v="1799" actId="20577"/>
        <pc:sldMkLst>
          <pc:docMk/>
          <pc:sldMk cId="3630818270" sldId="741"/>
        </pc:sldMkLst>
        <pc:spChg chg="mod">
          <ac:chgData name="Koenraad Polley" userId="2479f414-3073-4106-910c-320e929c4f8b" providerId="ADAL" clId="{A5E95209-F3C6-4E74-8CB8-02615590C8FE}" dt="2021-11-25T21:39:45.555" v="1799" actId="20577"/>
          <ac:spMkLst>
            <pc:docMk/>
            <pc:sldMk cId="3630818270" sldId="741"/>
            <ac:spMk id="14" creationId="{E625D517-0787-4E18-9C87-AAD145EC182D}"/>
          </ac:spMkLst>
        </pc:spChg>
      </pc:sldChg>
      <pc:sldChg chg="addSp delSp modSp add mod">
        <pc:chgData name="Koenraad Polley" userId="2479f414-3073-4106-910c-320e929c4f8b" providerId="ADAL" clId="{A5E95209-F3C6-4E74-8CB8-02615590C8FE}" dt="2021-11-25T22:29:59.272" v="2788" actId="20577"/>
        <pc:sldMkLst>
          <pc:docMk/>
          <pc:sldMk cId="3004095854" sldId="742"/>
        </pc:sldMkLst>
        <pc:spChg chg="add mod">
          <ac:chgData name="Koenraad Polley" userId="2479f414-3073-4106-910c-320e929c4f8b" providerId="ADAL" clId="{A5E95209-F3C6-4E74-8CB8-02615590C8FE}" dt="2021-11-25T22:16:58.138" v="2234" actId="14100"/>
          <ac:spMkLst>
            <pc:docMk/>
            <pc:sldMk cId="3004095854" sldId="742"/>
            <ac:spMk id="7" creationId="{DEC39D75-EA93-4596-B936-FC89C449B79A}"/>
          </ac:spMkLst>
        </pc:spChg>
        <pc:spChg chg="add mod">
          <ac:chgData name="Koenraad Polley" userId="2479f414-3073-4106-910c-320e929c4f8b" providerId="ADAL" clId="{A5E95209-F3C6-4E74-8CB8-02615590C8FE}" dt="2021-11-25T22:29:12.289" v="2735" actId="179"/>
          <ac:spMkLst>
            <pc:docMk/>
            <pc:sldMk cId="3004095854" sldId="742"/>
            <ac:spMk id="9" creationId="{07F670AA-8641-49E9-94D3-794ACF4EAE25}"/>
          </ac:spMkLst>
        </pc:spChg>
        <pc:spChg chg="add mod">
          <ac:chgData name="Koenraad Polley" userId="2479f414-3073-4106-910c-320e929c4f8b" providerId="ADAL" clId="{A5E95209-F3C6-4E74-8CB8-02615590C8FE}" dt="2021-11-25T22:29:17.551" v="2736" actId="1076"/>
          <ac:spMkLst>
            <pc:docMk/>
            <pc:sldMk cId="3004095854" sldId="742"/>
            <ac:spMk id="10" creationId="{EF706239-72E4-41DE-B6CE-036A77FA77D2}"/>
          </ac:spMkLst>
        </pc:spChg>
        <pc:spChg chg="mod">
          <ac:chgData name="Koenraad Polley" userId="2479f414-3073-4106-910c-320e929c4f8b" providerId="ADAL" clId="{A5E95209-F3C6-4E74-8CB8-02615590C8FE}" dt="2021-11-25T22:29:59.272" v="2788" actId="20577"/>
          <ac:spMkLst>
            <pc:docMk/>
            <pc:sldMk cId="3004095854" sldId="742"/>
            <ac:spMk id="14" creationId="{2AD8FF34-0ADF-4997-9FAB-35E4E7DDA0DF}"/>
          </ac:spMkLst>
        </pc:spChg>
        <pc:graphicFrameChg chg="del">
          <ac:chgData name="Koenraad Polley" userId="2479f414-3073-4106-910c-320e929c4f8b" providerId="ADAL" clId="{A5E95209-F3C6-4E74-8CB8-02615590C8FE}" dt="2021-11-25T22:13:58.087" v="2224" actId="478"/>
          <ac:graphicFrameMkLst>
            <pc:docMk/>
            <pc:sldMk cId="3004095854" sldId="742"/>
            <ac:graphicFrameMk id="2" creationId="{10BA53B7-9803-47B6-9433-81C6B748F3B0}"/>
          </ac:graphicFrameMkLst>
        </pc:graphicFrameChg>
        <pc:picChg chg="del">
          <ac:chgData name="Koenraad Polley" userId="2479f414-3073-4106-910c-320e929c4f8b" providerId="ADAL" clId="{A5E95209-F3C6-4E74-8CB8-02615590C8FE}" dt="2021-11-25T22:13:58.087" v="2224" actId="478"/>
          <ac:picMkLst>
            <pc:docMk/>
            <pc:sldMk cId="3004095854" sldId="742"/>
            <ac:picMk id="4" creationId="{46817140-A451-4AD2-BDDD-72ADF527D1CD}"/>
          </ac:picMkLst>
        </pc:picChg>
        <pc:picChg chg="add mod">
          <ac:chgData name="Koenraad Polley" userId="2479f414-3073-4106-910c-320e929c4f8b" providerId="ADAL" clId="{A5E95209-F3C6-4E74-8CB8-02615590C8FE}" dt="2021-11-25T22:29:36.959" v="2770" actId="1038"/>
          <ac:picMkLst>
            <pc:docMk/>
            <pc:sldMk cId="3004095854" sldId="742"/>
            <ac:picMk id="5" creationId="{600A8B61-4E7C-4591-80AE-E93E8BE591E4}"/>
          </ac:picMkLst>
        </pc:picChg>
        <pc:picChg chg="del">
          <ac:chgData name="Koenraad Polley" userId="2479f414-3073-4106-910c-320e929c4f8b" providerId="ADAL" clId="{A5E95209-F3C6-4E74-8CB8-02615590C8FE}" dt="2021-11-25T22:13:58.087" v="2224" actId="478"/>
          <ac:picMkLst>
            <pc:docMk/>
            <pc:sldMk cId="3004095854" sldId="742"/>
            <ac:picMk id="6" creationId="{83A48267-4813-4ED7-921B-DB53C1F4F589}"/>
          </ac:picMkLst>
        </pc:picChg>
        <pc:picChg chg="del">
          <ac:chgData name="Koenraad Polley" userId="2479f414-3073-4106-910c-320e929c4f8b" providerId="ADAL" clId="{A5E95209-F3C6-4E74-8CB8-02615590C8FE}" dt="2021-11-25T22:13:58.087" v="2224" actId="478"/>
          <ac:picMkLst>
            <pc:docMk/>
            <pc:sldMk cId="3004095854" sldId="742"/>
            <ac:picMk id="8" creationId="{38B99EFC-629C-4EF1-9708-E15C1C229232}"/>
          </ac:picMkLst>
        </pc:picChg>
        <pc:picChg chg="del">
          <ac:chgData name="Koenraad Polley" userId="2479f414-3073-4106-910c-320e929c4f8b" providerId="ADAL" clId="{A5E95209-F3C6-4E74-8CB8-02615590C8FE}" dt="2021-11-25T22:13:59.067" v="2225" actId="478"/>
          <ac:picMkLst>
            <pc:docMk/>
            <pc:sldMk cId="3004095854" sldId="742"/>
            <ac:picMk id="16" creationId="{6469D46F-E5C9-4956-9989-A1D59F50AF28}"/>
          </ac:picMkLst>
        </pc:picChg>
        <pc:picChg chg="del">
          <ac:chgData name="Koenraad Polley" userId="2479f414-3073-4106-910c-320e929c4f8b" providerId="ADAL" clId="{A5E95209-F3C6-4E74-8CB8-02615590C8FE}" dt="2021-11-25T22:13:58.087" v="2224" actId="478"/>
          <ac:picMkLst>
            <pc:docMk/>
            <pc:sldMk cId="3004095854" sldId="742"/>
            <ac:picMk id="19" creationId="{34163454-F385-4804-AA7B-E7B71028B2BC}"/>
          </ac:picMkLst>
        </pc:picChg>
      </pc:sldChg>
      <pc:sldChg chg="modSp add mod">
        <pc:chgData name="Koenraad Polley" userId="2479f414-3073-4106-910c-320e929c4f8b" providerId="ADAL" clId="{A5E95209-F3C6-4E74-8CB8-02615590C8FE}" dt="2021-11-25T22:31:33.266" v="2886" actId="20577"/>
        <pc:sldMkLst>
          <pc:docMk/>
          <pc:sldMk cId="105864737" sldId="743"/>
        </pc:sldMkLst>
        <pc:spChg chg="mod">
          <ac:chgData name="Koenraad Polley" userId="2479f414-3073-4106-910c-320e929c4f8b" providerId="ADAL" clId="{A5E95209-F3C6-4E74-8CB8-02615590C8FE}" dt="2021-11-25T22:31:33.266" v="2886" actId="20577"/>
          <ac:spMkLst>
            <pc:docMk/>
            <pc:sldMk cId="105864737" sldId="743"/>
            <ac:spMk id="14" creationId="{E625D517-0787-4E18-9C87-AAD145EC182D}"/>
          </ac:spMkLst>
        </pc:spChg>
      </pc:sldChg>
      <pc:sldChg chg="addSp delSp modSp add mod">
        <pc:chgData name="Koenraad Polley" userId="2479f414-3073-4106-910c-320e929c4f8b" providerId="ADAL" clId="{A5E95209-F3C6-4E74-8CB8-02615590C8FE}" dt="2021-11-25T22:39:07.074" v="3148" actId="1076"/>
        <pc:sldMkLst>
          <pc:docMk/>
          <pc:sldMk cId="776059573" sldId="744"/>
        </pc:sldMkLst>
        <pc:spChg chg="add mod">
          <ac:chgData name="Koenraad Polley" userId="2479f414-3073-4106-910c-320e929c4f8b" providerId="ADAL" clId="{A5E95209-F3C6-4E74-8CB8-02615590C8FE}" dt="2021-11-25T22:38:59.899" v="3147" actId="1076"/>
          <ac:spMkLst>
            <pc:docMk/>
            <pc:sldMk cId="776059573" sldId="744"/>
            <ac:spMk id="3" creationId="{732D1F45-5DD0-4C20-B4A6-E086E0EE7718}"/>
          </ac:spMkLst>
        </pc:spChg>
        <pc:spChg chg="add mod">
          <ac:chgData name="Koenraad Polley" userId="2479f414-3073-4106-910c-320e929c4f8b" providerId="ADAL" clId="{A5E95209-F3C6-4E74-8CB8-02615590C8FE}" dt="2021-11-25T22:38:59.899" v="3147" actId="1076"/>
          <ac:spMkLst>
            <pc:docMk/>
            <pc:sldMk cId="776059573" sldId="744"/>
            <ac:spMk id="4" creationId="{F7246B55-1688-46B9-9E34-45230B729FCE}"/>
          </ac:spMkLst>
        </pc:spChg>
        <pc:spChg chg="del">
          <ac:chgData name="Koenraad Polley" userId="2479f414-3073-4106-910c-320e929c4f8b" providerId="ADAL" clId="{A5E95209-F3C6-4E74-8CB8-02615590C8FE}" dt="2021-11-25T22:31:44.292" v="2889" actId="478"/>
          <ac:spMkLst>
            <pc:docMk/>
            <pc:sldMk cId="776059573" sldId="744"/>
            <ac:spMk id="7" creationId="{DEC39D75-EA93-4596-B936-FC89C449B79A}"/>
          </ac:spMkLst>
        </pc:spChg>
        <pc:spChg chg="add del mod">
          <ac:chgData name="Koenraad Polley" userId="2479f414-3073-4106-910c-320e929c4f8b" providerId="ADAL" clId="{A5E95209-F3C6-4E74-8CB8-02615590C8FE}" dt="2021-11-25T22:38:51.712" v="3146" actId="478"/>
          <ac:spMkLst>
            <pc:docMk/>
            <pc:sldMk cId="776059573" sldId="744"/>
            <ac:spMk id="8" creationId="{C664C003-C529-487B-9C59-B044AF8BD95D}"/>
          </ac:spMkLst>
        </pc:spChg>
        <pc:spChg chg="mod">
          <ac:chgData name="Koenraad Polley" userId="2479f414-3073-4106-910c-320e929c4f8b" providerId="ADAL" clId="{A5E95209-F3C6-4E74-8CB8-02615590C8FE}" dt="2021-11-25T22:35:36.601" v="2950" actId="6549"/>
          <ac:spMkLst>
            <pc:docMk/>
            <pc:sldMk cId="776059573" sldId="744"/>
            <ac:spMk id="9" creationId="{07F670AA-8641-49E9-94D3-794ACF4EAE25}"/>
          </ac:spMkLst>
        </pc:spChg>
        <pc:spChg chg="del">
          <ac:chgData name="Koenraad Polley" userId="2479f414-3073-4106-910c-320e929c4f8b" providerId="ADAL" clId="{A5E95209-F3C6-4E74-8CB8-02615590C8FE}" dt="2021-11-25T22:31:46.682" v="2890" actId="478"/>
          <ac:spMkLst>
            <pc:docMk/>
            <pc:sldMk cId="776059573" sldId="744"/>
            <ac:spMk id="10" creationId="{EF706239-72E4-41DE-B6CE-036A77FA77D2}"/>
          </ac:spMkLst>
        </pc:spChg>
        <pc:spChg chg="add del mod">
          <ac:chgData name="Koenraad Polley" userId="2479f414-3073-4106-910c-320e929c4f8b" providerId="ADAL" clId="{A5E95209-F3C6-4E74-8CB8-02615590C8FE}" dt="2021-11-25T22:35:40.228" v="2952" actId="478"/>
          <ac:spMkLst>
            <pc:docMk/>
            <pc:sldMk cId="776059573" sldId="744"/>
            <ac:spMk id="11" creationId="{9A04F6B2-9000-4F26-890F-E8F5CC26014D}"/>
          </ac:spMkLst>
        </pc:spChg>
        <pc:spChg chg="add mod">
          <ac:chgData name="Koenraad Polley" userId="2479f414-3073-4106-910c-320e929c4f8b" providerId="ADAL" clId="{A5E95209-F3C6-4E74-8CB8-02615590C8FE}" dt="2021-11-25T22:38:59.899" v="3147" actId="1076"/>
          <ac:spMkLst>
            <pc:docMk/>
            <pc:sldMk cId="776059573" sldId="744"/>
            <ac:spMk id="12" creationId="{121235DB-DF83-4BDD-AF81-D46FE3BB9F1E}"/>
          </ac:spMkLst>
        </pc:spChg>
        <pc:spChg chg="add mod">
          <ac:chgData name="Koenraad Polley" userId="2479f414-3073-4106-910c-320e929c4f8b" providerId="ADAL" clId="{A5E95209-F3C6-4E74-8CB8-02615590C8FE}" dt="2021-11-25T22:38:59.899" v="3147" actId="1076"/>
          <ac:spMkLst>
            <pc:docMk/>
            <pc:sldMk cId="776059573" sldId="744"/>
            <ac:spMk id="13" creationId="{ECDDA7F3-9E0A-4B2C-B88A-A6B47285D78D}"/>
          </ac:spMkLst>
        </pc:spChg>
        <pc:spChg chg="mod">
          <ac:chgData name="Koenraad Polley" userId="2479f414-3073-4106-910c-320e929c4f8b" providerId="ADAL" clId="{A5E95209-F3C6-4E74-8CB8-02615590C8FE}" dt="2021-11-25T22:32:48.201" v="2912" actId="20577"/>
          <ac:spMkLst>
            <pc:docMk/>
            <pc:sldMk cId="776059573" sldId="744"/>
            <ac:spMk id="14" creationId="{2AD8FF34-0ADF-4997-9FAB-35E4E7DDA0DF}"/>
          </ac:spMkLst>
        </pc:spChg>
        <pc:spChg chg="add mod">
          <ac:chgData name="Koenraad Polley" userId="2479f414-3073-4106-910c-320e929c4f8b" providerId="ADAL" clId="{A5E95209-F3C6-4E74-8CB8-02615590C8FE}" dt="2021-11-25T22:39:07.074" v="3148" actId="1076"/>
          <ac:spMkLst>
            <pc:docMk/>
            <pc:sldMk cId="776059573" sldId="744"/>
            <ac:spMk id="15" creationId="{92C0D6B5-7858-452C-8523-4B72E505CFF5}"/>
          </ac:spMkLst>
        </pc:spChg>
        <pc:spChg chg="add mod">
          <ac:chgData name="Koenraad Polley" userId="2479f414-3073-4106-910c-320e929c4f8b" providerId="ADAL" clId="{A5E95209-F3C6-4E74-8CB8-02615590C8FE}" dt="2021-11-25T22:38:59.899" v="3147" actId="1076"/>
          <ac:spMkLst>
            <pc:docMk/>
            <pc:sldMk cId="776059573" sldId="744"/>
            <ac:spMk id="16" creationId="{B0F6D5ED-E0F9-4A5E-8AD4-4ED7D9456DAB}"/>
          </ac:spMkLst>
        </pc:spChg>
        <pc:picChg chg="del">
          <ac:chgData name="Koenraad Polley" userId="2479f414-3073-4106-910c-320e929c4f8b" providerId="ADAL" clId="{A5E95209-F3C6-4E74-8CB8-02615590C8FE}" dt="2021-11-25T22:31:43.275" v="2888" actId="478"/>
          <ac:picMkLst>
            <pc:docMk/>
            <pc:sldMk cId="776059573" sldId="744"/>
            <ac:picMk id="5" creationId="{600A8B61-4E7C-4591-80AE-E93E8BE591E4}"/>
          </ac:picMkLst>
        </pc:picChg>
      </pc:sldChg>
      <pc:sldChg chg="addSp delSp modSp add mod modNotesTx">
        <pc:chgData name="Koenraad Polley" userId="2479f414-3073-4106-910c-320e929c4f8b" providerId="ADAL" clId="{A5E95209-F3C6-4E74-8CB8-02615590C8FE}" dt="2021-11-26T10:49:10.735" v="4372" actId="20577"/>
        <pc:sldMkLst>
          <pc:docMk/>
          <pc:sldMk cId="2746537259" sldId="745"/>
        </pc:sldMkLst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3" creationId="{732D1F45-5DD0-4C20-B4A6-E086E0EE7718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4" creationId="{F7246B55-1688-46B9-9E34-45230B729FCE}"/>
          </ac:spMkLst>
        </pc:spChg>
        <pc:spChg chg="add mod">
          <ac:chgData name="Koenraad Polley" userId="2479f414-3073-4106-910c-320e929c4f8b" providerId="ADAL" clId="{A5E95209-F3C6-4E74-8CB8-02615590C8FE}" dt="2021-11-25T22:49:15.839" v="3477" actId="1076"/>
          <ac:spMkLst>
            <pc:docMk/>
            <pc:sldMk cId="2746537259" sldId="745"/>
            <ac:spMk id="5" creationId="{78BC7505-110D-4D02-AA32-CA652D7E5311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9" creationId="{07F670AA-8641-49E9-94D3-794ACF4EAE25}"/>
          </ac:spMkLst>
        </pc:spChg>
        <pc:spChg chg="add mod">
          <ac:chgData name="Koenraad Polley" userId="2479f414-3073-4106-910c-320e929c4f8b" providerId="ADAL" clId="{A5E95209-F3C6-4E74-8CB8-02615590C8FE}" dt="2021-11-25T22:52:12.234" v="3569" actId="20577"/>
          <ac:spMkLst>
            <pc:docMk/>
            <pc:sldMk cId="2746537259" sldId="745"/>
            <ac:spMk id="11" creationId="{11F4D198-D3CE-4835-8591-82404E004FE6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12" creationId="{121235DB-DF83-4BDD-AF81-D46FE3BB9F1E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13" creationId="{ECDDA7F3-9E0A-4B2C-B88A-A6B47285D78D}"/>
          </ac:spMkLst>
        </pc:spChg>
        <pc:spChg chg="mod">
          <ac:chgData name="Koenraad Polley" userId="2479f414-3073-4106-910c-320e929c4f8b" providerId="ADAL" clId="{A5E95209-F3C6-4E74-8CB8-02615590C8FE}" dt="2021-11-25T22:46:13.235" v="3386" actId="20577"/>
          <ac:spMkLst>
            <pc:docMk/>
            <pc:sldMk cId="2746537259" sldId="745"/>
            <ac:spMk id="14" creationId="{2AD8FF34-0ADF-4997-9FAB-35E4E7DDA0DF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15" creationId="{92C0D6B5-7858-452C-8523-4B72E505CFF5}"/>
          </ac:spMkLst>
        </pc:spChg>
        <pc:spChg chg="del">
          <ac:chgData name="Koenraad Polley" userId="2479f414-3073-4106-910c-320e929c4f8b" providerId="ADAL" clId="{A5E95209-F3C6-4E74-8CB8-02615590C8FE}" dt="2021-11-25T22:39:33.952" v="3161" actId="478"/>
          <ac:spMkLst>
            <pc:docMk/>
            <pc:sldMk cId="2746537259" sldId="745"/>
            <ac:spMk id="16" creationId="{B0F6D5ED-E0F9-4A5E-8AD4-4ED7D9456DAB}"/>
          </ac:spMkLst>
        </pc:spChg>
        <pc:spChg chg="add mod">
          <ac:chgData name="Koenraad Polley" userId="2479f414-3073-4106-910c-320e929c4f8b" providerId="ADAL" clId="{A5E95209-F3C6-4E74-8CB8-02615590C8FE}" dt="2021-11-25T22:51:25.429" v="3537" actId="1076"/>
          <ac:spMkLst>
            <pc:docMk/>
            <pc:sldMk cId="2746537259" sldId="745"/>
            <ac:spMk id="28" creationId="{B66684C8-E544-466D-8D8E-4D89A3B1F116}"/>
          </ac:spMkLst>
        </pc:spChg>
        <pc:graphicFrameChg chg="add mod modGraphic">
          <ac:chgData name="Koenraad Polley" userId="2479f414-3073-4106-910c-320e929c4f8b" providerId="ADAL" clId="{A5E95209-F3C6-4E74-8CB8-02615590C8FE}" dt="2021-11-25T22:51:52.364" v="3557" actId="20577"/>
          <ac:graphicFrameMkLst>
            <pc:docMk/>
            <pc:sldMk cId="2746537259" sldId="745"/>
            <ac:graphicFrameMk id="2" creationId="{F6C3F0C8-5E34-4339-95E1-2F7EDC190F5D}"/>
          </ac:graphicFrameMkLst>
        </pc:graphicFrameChg>
        <pc:cxnChg chg="add del mod">
          <ac:chgData name="Koenraad Polley" userId="2479f414-3073-4106-910c-320e929c4f8b" providerId="ADAL" clId="{A5E95209-F3C6-4E74-8CB8-02615590C8FE}" dt="2021-11-25T22:48:58.960" v="3476" actId="478"/>
          <ac:cxnSpMkLst>
            <pc:docMk/>
            <pc:sldMk cId="2746537259" sldId="745"/>
            <ac:cxnSpMk id="7" creationId="{9AC81CCD-A817-4471-B22D-00086FBAC189}"/>
          </ac:cxnSpMkLst>
        </pc:cxnChg>
        <pc:cxnChg chg="add mod">
          <ac:chgData name="Koenraad Polley" userId="2479f414-3073-4106-910c-320e929c4f8b" providerId="ADAL" clId="{A5E95209-F3C6-4E74-8CB8-02615590C8FE}" dt="2021-11-25T22:50:05.403" v="3487" actId="14100"/>
          <ac:cxnSpMkLst>
            <pc:docMk/>
            <pc:sldMk cId="2746537259" sldId="745"/>
            <ac:cxnSpMk id="19" creationId="{8B12FFEA-974A-486A-A3DF-51D9A25AEE94}"/>
          </ac:cxnSpMkLst>
        </pc:cxnChg>
        <pc:cxnChg chg="add mod">
          <ac:chgData name="Koenraad Polley" userId="2479f414-3073-4106-910c-320e929c4f8b" providerId="ADAL" clId="{A5E95209-F3C6-4E74-8CB8-02615590C8FE}" dt="2021-11-25T22:50:25.409" v="3491" actId="1076"/>
          <ac:cxnSpMkLst>
            <pc:docMk/>
            <pc:sldMk cId="2746537259" sldId="745"/>
            <ac:cxnSpMk id="26" creationId="{37437C4B-30B8-4E5F-9350-83E6ADD6C598}"/>
          </ac:cxnSpMkLst>
        </pc:cxnChg>
      </pc:sldChg>
      <pc:sldChg chg="modSp add mod">
        <pc:chgData name="Koenraad Polley" userId="2479f414-3073-4106-910c-320e929c4f8b" providerId="ADAL" clId="{A5E95209-F3C6-4E74-8CB8-02615590C8FE}" dt="2021-11-25T22:52:36.128" v="3582" actId="20577"/>
        <pc:sldMkLst>
          <pc:docMk/>
          <pc:sldMk cId="1867511487" sldId="746"/>
        </pc:sldMkLst>
        <pc:spChg chg="mod">
          <ac:chgData name="Koenraad Polley" userId="2479f414-3073-4106-910c-320e929c4f8b" providerId="ADAL" clId="{A5E95209-F3C6-4E74-8CB8-02615590C8FE}" dt="2021-11-25T22:52:36.128" v="3582" actId="20577"/>
          <ac:spMkLst>
            <pc:docMk/>
            <pc:sldMk cId="1867511487" sldId="746"/>
            <ac:spMk id="14" creationId="{E625D517-0787-4E18-9C87-AAD145EC182D}"/>
          </ac:spMkLst>
        </pc:spChg>
      </pc:sldChg>
      <pc:sldChg chg="addSp delSp modSp add mod modNotesTx">
        <pc:chgData name="Koenraad Polley" userId="2479f414-3073-4106-910c-320e929c4f8b" providerId="ADAL" clId="{A5E95209-F3C6-4E74-8CB8-02615590C8FE}" dt="2021-11-29T08:13:18.116" v="4477" actId="1076"/>
        <pc:sldMkLst>
          <pc:docMk/>
          <pc:sldMk cId="3811457648" sldId="747"/>
        </pc:sldMkLst>
        <pc:spChg chg="del">
          <ac:chgData name="Koenraad Polley" userId="2479f414-3073-4106-910c-320e929c4f8b" providerId="ADAL" clId="{A5E95209-F3C6-4E74-8CB8-02615590C8FE}" dt="2021-11-25T22:53:04.945" v="3600" actId="478"/>
          <ac:spMkLst>
            <pc:docMk/>
            <pc:sldMk cId="3811457648" sldId="747"/>
            <ac:spMk id="5" creationId="{78BC7505-110D-4D02-AA32-CA652D7E5311}"/>
          </ac:spMkLst>
        </pc:spChg>
        <pc:spChg chg="add mod ord">
          <ac:chgData name="Koenraad Polley" userId="2479f414-3073-4106-910c-320e929c4f8b" providerId="ADAL" clId="{A5E95209-F3C6-4E74-8CB8-02615590C8FE}" dt="2021-11-26T10:56:03.015" v="4420" actId="167"/>
          <ac:spMkLst>
            <pc:docMk/>
            <pc:sldMk cId="3811457648" sldId="747"/>
            <ac:spMk id="6" creationId="{51FE8CF0-EC80-4A71-B0CC-B2150AA2DAF4}"/>
          </ac:spMkLst>
        </pc:spChg>
        <pc:spChg chg="del">
          <ac:chgData name="Koenraad Polley" userId="2479f414-3073-4106-910c-320e929c4f8b" providerId="ADAL" clId="{A5E95209-F3C6-4E74-8CB8-02615590C8FE}" dt="2021-11-25T22:52:58.624" v="3598" actId="478"/>
          <ac:spMkLst>
            <pc:docMk/>
            <pc:sldMk cId="3811457648" sldId="747"/>
            <ac:spMk id="11" creationId="{11F4D198-D3CE-4835-8591-82404E004FE6}"/>
          </ac:spMkLst>
        </pc:spChg>
        <pc:spChg chg="mod">
          <ac:chgData name="Koenraad Polley" userId="2479f414-3073-4106-910c-320e929c4f8b" providerId="ADAL" clId="{A5E95209-F3C6-4E74-8CB8-02615590C8FE}" dt="2021-11-25T22:55:28.214" v="3635" actId="20577"/>
          <ac:spMkLst>
            <pc:docMk/>
            <pc:sldMk cId="3811457648" sldId="747"/>
            <ac:spMk id="14" creationId="{2AD8FF34-0ADF-4997-9FAB-35E4E7DDA0DF}"/>
          </ac:spMkLst>
        </pc:spChg>
        <pc:spChg chg="del">
          <ac:chgData name="Koenraad Polley" userId="2479f414-3073-4106-910c-320e929c4f8b" providerId="ADAL" clId="{A5E95209-F3C6-4E74-8CB8-02615590C8FE}" dt="2021-11-25T22:53:04.945" v="3600" actId="478"/>
          <ac:spMkLst>
            <pc:docMk/>
            <pc:sldMk cId="3811457648" sldId="747"/>
            <ac:spMk id="28" creationId="{B66684C8-E544-466D-8D8E-4D89A3B1F116}"/>
          </ac:spMkLst>
        </pc:spChg>
        <pc:graphicFrameChg chg="del">
          <ac:chgData name="Koenraad Polley" userId="2479f414-3073-4106-910c-320e929c4f8b" providerId="ADAL" clId="{A5E95209-F3C6-4E74-8CB8-02615590C8FE}" dt="2021-11-25T22:53:02.665" v="3599" actId="478"/>
          <ac:graphicFrameMkLst>
            <pc:docMk/>
            <pc:sldMk cId="3811457648" sldId="747"/>
            <ac:graphicFrameMk id="2" creationId="{F6C3F0C8-5E34-4339-95E1-2F7EDC190F5D}"/>
          </ac:graphicFrameMkLst>
        </pc:graphicFrameChg>
        <pc:graphicFrameChg chg="add del mod modGraphic">
          <ac:chgData name="Koenraad Polley" userId="2479f414-3073-4106-910c-320e929c4f8b" providerId="ADAL" clId="{A5E95209-F3C6-4E74-8CB8-02615590C8FE}" dt="2021-11-25T22:55:17.534" v="3605" actId="478"/>
          <ac:graphicFrameMkLst>
            <pc:docMk/>
            <pc:sldMk cId="3811457648" sldId="747"/>
            <ac:graphicFrameMk id="3" creationId="{60A29389-0263-4CF5-95E1-25A9997AD0CB}"/>
          </ac:graphicFrameMkLst>
        </pc:graphicFrameChg>
        <pc:graphicFrameChg chg="add mod modGraphic">
          <ac:chgData name="Koenraad Polley" userId="2479f414-3073-4106-910c-320e929c4f8b" providerId="ADAL" clId="{A5E95209-F3C6-4E74-8CB8-02615590C8FE}" dt="2021-11-29T08:13:18.116" v="4477" actId="1076"/>
          <ac:graphicFrameMkLst>
            <pc:docMk/>
            <pc:sldMk cId="3811457648" sldId="747"/>
            <ac:graphicFrameMk id="4" creationId="{67D93B70-A0CB-4626-BA1A-AC382C78D2DC}"/>
          </ac:graphicFrameMkLst>
        </pc:graphicFrameChg>
        <pc:cxnChg chg="del mod">
          <ac:chgData name="Koenraad Polley" userId="2479f414-3073-4106-910c-320e929c4f8b" providerId="ADAL" clId="{A5E95209-F3C6-4E74-8CB8-02615590C8FE}" dt="2021-11-25T22:53:04.945" v="3600" actId="478"/>
          <ac:cxnSpMkLst>
            <pc:docMk/>
            <pc:sldMk cId="3811457648" sldId="747"/>
            <ac:cxnSpMk id="19" creationId="{8B12FFEA-974A-486A-A3DF-51D9A25AEE94}"/>
          </ac:cxnSpMkLst>
        </pc:cxnChg>
        <pc:cxnChg chg="del">
          <ac:chgData name="Koenraad Polley" userId="2479f414-3073-4106-910c-320e929c4f8b" providerId="ADAL" clId="{A5E95209-F3C6-4E74-8CB8-02615590C8FE}" dt="2021-11-25T22:53:04.945" v="3600" actId="478"/>
          <ac:cxnSpMkLst>
            <pc:docMk/>
            <pc:sldMk cId="3811457648" sldId="747"/>
            <ac:cxnSpMk id="26" creationId="{37437C4B-30B8-4E5F-9350-83E6ADD6C598}"/>
          </ac:cxnSpMkLst>
        </pc:cxnChg>
      </pc:sldChg>
      <pc:sldChg chg="addSp delSp modSp add mod">
        <pc:chgData name="Koenraad Polley" userId="2479f414-3073-4106-910c-320e929c4f8b" providerId="ADAL" clId="{A5E95209-F3C6-4E74-8CB8-02615590C8FE}" dt="2021-11-25T23:13:10.339" v="4307" actId="1035"/>
        <pc:sldMkLst>
          <pc:docMk/>
          <pc:sldMk cId="2399048257" sldId="748"/>
        </pc:sldMkLst>
        <pc:spChg chg="add mod">
          <ac:chgData name="Koenraad Polley" userId="2479f414-3073-4106-910c-320e929c4f8b" providerId="ADAL" clId="{A5E95209-F3C6-4E74-8CB8-02615590C8FE}" dt="2021-11-25T23:06:19.788" v="4093"/>
          <ac:spMkLst>
            <pc:docMk/>
            <pc:sldMk cId="2399048257" sldId="748"/>
            <ac:spMk id="5" creationId="{EDC259C2-11D9-4592-BC3B-14C011B349C7}"/>
          </ac:spMkLst>
        </pc:spChg>
        <pc:spChg chg="add mod">
          <ac:chgData name="Koenraad Polley" userId="2479f414-3073-4106-910c-320e929c4f8b" providerId="ADAL" clId="{A5E95209-F3C6-4E74-8CB8-02615590C8FE}" dt="2021-11-25T23:12:38.509" v="4262" actId="20577"/>
          <ac:spMkLst>
            <pc:docMk/>
            <pc:sldMk cId="2399048257" sldId="748"/>
            <ac:spMk id="6" creationId="{9169CC46-B620-4F92-9F86-68C1FB4B7D8D}"/>
          </ac:spMkLst>
        </pc:spChg>
        <pc:spChg chg="add mod">
          <ac:chgData name="Koenraad Polley" userId="2479f414-3073-4106-910c-320e929c4f8b" providerId="ADAL" clId="{A5E95209-F3C6-4E74-8CB8-02615590C8FE}" dt="2021-11-25T23:11:13.137" v="4193" actId="108"/>
          <ac:spMkLst>
            <pc:docMk/>
            <pc:sldMk cId="2399048257" sldId="748"/>
            <ac:spMk id="8" creationId="{A42558F2-7B6E-480A-88A1-6A49D3FE4587}"/>
          </ac:spMkLst>
        </pc:spChg>
        <pc:spChg chg="add mod">
          <ac:chgData name="Koenraad Polley" userId="2479f414-3073-4106-910c-320e929c4f8b" providerId="ADAL" clId="{A5E95209-F3C6-4E74-8CB8-02615590C8FE}" dt="2021-11-25T23:11:19.164" v="4194" actId="108"/>
          <ac:spMkLst>
            <pc:docMk/>
            <pc:sldMk cId="2399048257" sldId="748"/>
            <ac:spMk id="9" creationId="{690A76F0-2D2E-4A6A-A3E9-E24E85F49A3C}"/>
          </ac:spMkLst>
        </pc:spChg>
        <pc:spChg chg="add mod">
          <ac:chgData name="Koenraad Polley" userId="2479f414-3073-4106-910c-320e929c4f8b" providerId="ADAL" clId="{A5E95209-F3C6-4E74-8CB8-02615590C8FE}" dt="2021-11-25T23:07:14.490" v="4114"/>
          <ac:spMkLst>
            <pc:docMk/>
            <pc:sldMk cId="2399048257" sldId="748"/>
            <ac:spMk id="11" creationId="{1CE63550-C84E-41D8-8D14-E2EA8957F2E5}"/>
          </ac:spMkLst>
        </pc:spChg>
        <pc:spChg chg="add mod">
          <ac:chgData name="Koenraad Polley" userId="2479f414-3073-4106-910c-320e929c4f8b" providerId="ADAL" clId="{A5E95209-F3C6-4E74-8CB8-02615590C8FE}" dt="2021-11-25T23:12:55.556" v="4290" actId="20577"/>
          <ac:spMkLst>
            <pc:docMk/>
            <pc:sldMk cId="2399048257" sldId="748"/>
            <ac:spMk id="12" creationId="{AA1A3BFA-4E01-47A2-B0B1-E6042EA8DE68}"/>
          </ac:spMkLst>
        </pc:spChg>
        <pc:spChg chg="mod">
          <ac:chgData name="Koenraad Polley" userId="2479f414-3073-4106-910c-320e929c4f8b" providerId="ADAL" clId="{A5E95209-F3C6-4E74-8CB8-02615590C8FE}" dt="2021-11-25T23:11:59.551" v="4220" actId="1076"/>
          <ac:spMkLst>
            <pc:docMk/>
            <pc:sldMk cId="2399048257" sldId="748"/>
            <ac:spMk id="14" creationId="{2AD8FF34-0ADF-4997-9FAB-35E4E7DDA0DF}"/>
          </ac:spMkLst>
        </pc:spChg>
        <pc:spChg chg="add mod">
          <ac:chgData name="Koenraad Polley" userId="2479f414-3073-4106-910c-320e929c4f8b" providerId="ADAL" clId="{A5E95209-F3C6-4E74-8CB8-02615590C8FE}" dt="2021-11-25T23:08:18.354" v="4152"/>
          <ac:spMkLst>
            <pc:docMk/>
            <pc:sldMk cId="2399048257" sldId="748"/>
            <ac:spMk id="15" creationId="{D47786B7-43EC-4B46-A28D-08FE12BC9BE4}"/>
          </ac:spMkLst>
        </pc:spChg>
        <pc:spChg chg="add mod">
          <ac:chgData name="Koenraad Polley" userId="2479f414-3073-4106-910c-320e929c4f8b" providerId="ADAL" clId="{A5E95209-F3C6-4E74-8CB8-02615590C8FE}" dt="2021-11-25T23:08:36.503" v="4172" actId="403"/>
          <ac:spMkLst>
            <pc:docMk/>
            <pc:sldMk cId="2399048257" sldId="748"/>
            <ac:spMk id="16" creationId="{EFF17E34-EFB9-4FD7-9DC4-172D08DD643D}"/>
          </ac:spMkLst>
        </pc:spChg>
        <pc:spChg chg="add mod">
          <ac:chgData name="Koenraad Polley" userId="2479f414-3073-4106-910c-320e929c4f8b" providerId="ADAL" clId="{A5E95209-F3C6-4E74-8CB8-02615590C8FE}" dt="2021-11-25T23:09:06.951" v="4178"/>
          <ac:spMkLst>
            <pc:docMk/>
            <pc:sldMk cId="2399048257" sldId="748"/>
            <ac:spMk id="18" creationId="{39770BB4-8BED-41B4-8CEF-3D312F57A3E5}"/>
          </ac:spMkLst>
        </pc:spChg>
        <pc:spChg chg="add mod">
          <ac:chgData name="Koenraad Polley" userId="2479f414-3073-4106-910c-320e929c4f8b" providerId="ADAL" clId="{A5E95209-F3C6-4E74-8CB8-02615590C8FE}" dt="2021-11-25T23:09:06.951" v="4178"/>
          <ac:spMkLst>
            <pc:docMk/>
            <pc:sldMk cId="2399048257" sldId="748"/>
            <ac:spMk id="19" creationId="{3475CA83-260C-492D-81C0-14193D5EE531}"/>
          </ac:spMkLst>
        </pc:spChg>
        <pc:spChg chg="add mod">
          <ac:chgData name="Koenraad Polley" userId="2479f414-3073-4106-910c-320e929c4f8b" providerId="ADAL" clId="{A5E95209-F3C6-4E74-8CB8-02615590C8FE}" dt="2021-11-25T23:09:10.782" v="4179"/>
          <ac:spMkLst>
            <pc:docMk/>
            <pc:sldMk cId="2399048257" sldId="748"/>
            <ac:spMk id="21" creationId="{5437D2BE-B44D-4AA6-9340-1424CD44FD58}"/>
          </ac:spMkLst>
        </pc:spChg>
        <pc:spChg chg="add mod">
          <ac:chgData name="Koenraad Polley" userId="2479f414-3073-4106-910c-320e929c4f8b" providerId="ADAL" clId="{A5E95209-F3C6-4E74-8CB8-02615590C8FE}" dt="2021-11-25T23:09:10.782" v="4179"/>
          <ac:spMkLst>
            <pc:docMk/>
            <pc:sldMk cId="2399048257" sldId="748"/>
            <ac:spMk id="22" creationId="{07E68614-7C20-4976-B93C-6CE7F6B9D32A}"/>
          </ac:spMkLst>
        </pc:spChg>
        <pc:spChg chg="add mod">
          <ac:chgData name="Koenraad Polley" userId="2479f414-3073-4106-910c-320e929c4f8b" providerId="ADAL" clId="{A5E95209-F3C6-4E74-8CB8-02615590C8FE}" dt="2021-11-25T23:09:35.274" v="4186"/>
          <ac:spMkLst>
            <pc:docMk/>
            <pc:sldMk cId="2399048257" sldId="748"/>
            <ac:spMk id="24" creationId="{F6909843-9709-4794-B63E-161BF1EE9A5A}"/>
          </ac:spMkLst>
        </pc:spChg>
        <pc:spChg chg="add mod">
          <ac:chgData name="Koenraad Polley" userId="2479f414-3073-4106-910c-320e929c4f8b" providerId="ADAL" clId="{A5E95209-F3C6-4E74-8CB8-02615590C8FE}" dt="2021-11-25T23:09:35.274" v="4186"/>
          <ac:spMkLst>
            <pc:docMk/>
            <pc:sldMk cId="2399048257" sldId="748"/>
            <ac:spMk id="25" creationId="{0E3B3D0D-55B5-459A-A3CF-FBA1944D4D49}"/>
          </ac:spMkLst>
        </pc:spChg>
        <pc:spChg chg="mod">
          <ac:chgData name="Koenraad Polley" userId="2479f414-3073-4106-910c-320e929c4f8b" providerId="ADAL" clId="{A5E95209-F3C6-4E74-8CB8-02615590C8FE}" dt="2021-11-25T23:10:54.296" v="4191"/>
          <ac:spMkLst>
            <pc:docMk/>
            <pc:sldMk cId="2399048257" sldId="748"/>
            <ac:spMk id="27" creationId="{42207352-612E-4139-A7BE-777073379975}"/>
          </ac:spMkLst>
        </pc:spChg>
        <pc:spChg chg="mod">
          <ac:chgData name="Koenraad Polley" userId="2479f414-3073-4106-910c-320e929c4f8b" providerId="ADAL" clId="{A5E95209-F3C6-4E74-8CB8-02615590C8FE}" dt="2021-11-25T23:11:34.579" v="4217" actId="14100"/>
          <ac:spMkLst>
            <pc:docMk/>
            <pc:sldMk cId="2399048257" sldId="748"/>
            <ac:spMk id="28" creationId="{48913661-28D7-4FBC-8322-CC4E538E50E9}"/>
          </ac:spMkLst>
        </pc:s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4" creationId="{8C7FBBFB-9821-4135-9365-EADD858BDC42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7" creationId="{20832C9C-8C95-4D11-89C5-B8EDABFF3588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10" creationId="{22822B2F-15DA-4D28-9080-702828D91F92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13" creationId="{49DB1838-B57A-40F9-9036-2AFFE42134A0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17" creationId="{B7EDB297-25F8-46BB-88D7-749D206903D3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20" creationId="{CFE2290C-5F0C-4940-9D4C-EC06284379E2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23" creationId="{6A7B6EA5-2394-46DD-BDBB-9FAE8956D833}"/>
          </ac:grpSpMkLst>
        </pc:grpChg>
        <pc:grpChg chg="add mod">
          <ac:chgData name="Koenraad Polley" userId="2479f414-3073-4106-910c-320e929c4f8b" providerId="ADAL" clId="{A5E95209-F3C6-4E74-8CB8-02615590C8FE}" dt="2021-11-25T23:13:10.339" v="4307" actId="1035"/>
          <ac:grpSpMkLst>
            <pc:docMk/>
            <pc:sldMk cId="2399048257" sldId="748"/>
            <ac:grpSpMk id="26" creationId="{5A4AEB78-A92F-4DAD-A2A1-1B2A01C1D5D1}"/>
          </ac:grpSpMkLst>
        </pc:grpChg>
        <pc:graphicFrameChg chg="add del mod modGraphic">
          <ac:chgData name="Koenraad Polley" userId="2479f414-3073-4106-910c-320e929c4f8b" providerId="ADAL" clId="{A5E95209-F3C6-4E74-8CB8-02615590C8FE}" dt="2021-11-25T23:09:45.601" v="4188" actId="478"/>
          <ac:graphicFrameMkLst>
            <pc:docMk/>
            <pc:sldMk cId="2399048257" sldId="748"/>
            <ac:graphicFrameMk id="2" creationId="{66035AA4-7B10-4916-8276-5BEE8DD670D5}"/>
          </ac:graphicFrameMkLst>
        </pc:graphicFrameChg>
      </pc:sldChg>
    </pc:docChg>
  </pc:docChgLst>
  <pc:docChgLst>
    <pc:chgData name="Jan Luts" userId="S::janluts1@emeal.nttdata.com::59aaf1cb-05c8-485c-9247-1aa0e27fc0e8" providerId="AD" clId="Web-{575FBAA8-D198-4DFE-DFEE-60C9787FC8AF}"/>
    <pc:docChg chg="modSld">
      <pc:chgData name="Jan Luts" userId="S::janluts1@emeal.nttdata.com::59aaf1cb-05c8-485c-9247-1aa0e27fc0e8" providerId="AD" clId="Web-{575FBAA8-D198-4DFE-DFEE-60C9787FC8AF}" dt="2021-11-26T09:31:22.612" v="215"/>
      <pc:docMkLst>
        <pc:docMk/>
      </pc:docMkLst>
      <pc:sldChg chg="modNotes">
        <pc:chgData name="Jan Luts" userId="S::janluts1@emeal.nttdata.com::59aaf1cb-05c8-485c-9247-1aa0e27fc0e8" providerId="AD" clId="Web-{575FBAA8-D198-4DFE-DFEE-60C9787FC8AF}" dt="2021-11-26T09:31:22.612" v="215"/>
        <pc:sldMkLst>
          <pc:docMk/>
          <pc:sldMk cId="1779970318" sldId="739"/>
        </pc:sldMkLst>
      </pc:sldChg>
      <pc:sldChg chg="modNotes">
        <pc:chgData name="Jan Luts" userId="S::janluts1@emeal.nttdata.com::59aaf1cb-05c8-485c-9247-1aa0e27fc0e8" providerId="AD" clId="Web-{575FBAA8-D198-4DFE-DFEE-60C9787FC8AF}" dt="2021-11-26T09:10:40.236" v="16"/>
        <pc:sldMkLst>
          <pc:docMk/>
          <pc:sldMk cId="2746537259" sldId="745"/>
        </pc:sldMkLst>
      </pc:sldChg>
      <pc:sldChg chg="modNotes">
        <pc:chgData name="Jan Luts" userId="S::janluts1@emeal.nttdata.com::59aaf1cb-05c8-485c-9247-1aa0e27fc0e8" providerId="AD" clId="Web-{575FBAA8-D198-4DFE-DFEE-60C9787FC8AF}" dt="2021-11-26T09:15:36.282" v="67"/>
        <pc:sldMkLst>
          <pc:docMk/>
          <pc:sldMk cId="3811457648" sldId="7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47904"/>
        <c:axId val="67549440"/>
      </c:barChart>
      <c:catAx>
        <c:axId val="6754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67549440"/>
        <c:crosses val="autoZero"/>
        <c:auto val="1"/>
        <c:lblAlgn val="ctr"/>
        <c:lblOffset val="100"/>
        <c:noMultiLvlLbl val="0"/>
      </c:catAx>
      <c:valAx>
        <c:axId val="6754944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67547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solidFill>
              <a:srgbClr val="3F85C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DD5-A0F8-566FDD6863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 2</c:v>
                </c:pt>
              </c:strCache>
            </c:strRef>
          </c:tx>
          <c:spPr>
            <a:solidFill>
              <a:srgbClr val="76B86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DD5-A0F8-566FDD6863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 3</c:v>
                </c:pt>
              </c:strCache>
            </c:strRef>
          </c:tx>
          <c:spPr>
            <a:solidFill>
              <a:srgbClr val="CF355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DD5-A0F8-566FDD6863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 4</c:v>
                </c:pt>
              </c:strCache>
            </c:strRef>
          </c:tx>
          <c:spPr>
            <a:solidFill>
              <a:srgbClr val="2AAD8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DD5-A0F8-566FDD6863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MS 5</c:v>
                </c:pt>
              </c:strCache>
            </c:strRef>
          </c:tx>
          <c:spPr>
            <a:solidFill>
              <a:srgbClr val="C0479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6-4DD5-A0F8-566FDD6863B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MS 6</c:v>
                </c:pt>
              </c:strCache>
            </c:strRef>
          </c:tx>
          <c:spPr>
            <a:solidFill>
              <a:srgbClr val="EE803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6-4DD5-A0F8-566FDD686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13024"/>
        <c:axId val="87335296"/>
      </c:barChart>
      <c:catAx>
        <c:axId val="8731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87335296"/>
        <c:crosses val="autoZero"/>
        <c:auto val="1"/>
        <c:lblAlgn val="ctr"/>
        <c:lblOffset val="100"/>
        <c:noMultiLvlLbl val="0"/>
      </c:catAx>
      <c:valAx>
        <c:axId val="8733529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3F85C1"/>
            </a:solidFill>
          </a:ln>
        </c:spPr>
        <c:txPr>
          <a:bodyPr/>
          <a:lstStyle/>
          <a:p>
            <a:pPr>
              <a:defRPr>
                <a:latin typeface="EC Square Sans Pro" panose="020B0506040000020004" pitchFamily="34" charset="0"/>
              </a:defRPr>
            </a:pPr>
            <a:endParaRPr lang="en-US"/>
          </a:p>
        </c:txPr>
        <c:crossAx val="87313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532E1-CB87-486F-A1AC-00796390911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6C552A-6A23-4594-BDAB-C8057BEB2C31}">
      <dgm:prSet phldrT="[Text]"/>
      <dgm:spPr/>
      <dgm:t>
        <a:bodyPr/>
        <a:lstStyle/>
        <a:p>
          <a:r>
            <a:rPr lang="en-GB" dirty="0"/>
            <a:t>.</a:t>
          </a:r>
        </a:p>
      </dgm:t>
    </dgm:pt>
    <dgm:pt modelId="{688FDE73-0E11-4EF7-9A84-18D069E225E8}" type="parTrans" cxnId="{244D235E-05C1-424A-8149-D8AA0D1F7AFF}">
      <dgm:prSet/>
      <dgm:spPr/>
      <dgm:t>
        <a:bodyPr/>
        <a:lstStyle/>
        <a:p>
          <a:endParaRPr lang="en-GB"/>
        </a:p>
      </dgm:t>
    </dgm:pt>
    <dgm:pt modelId="{88781CB6-D1B7-4322-9F04-16946D4BC147}" type="sibTrans" cxnId="{244D235E-05C1-424A-8149-D8AA0D1F7AFF}">
      <dgm:prSet/>
      <dgm:spPr/>
      <dgm:t>
        <a:bodyPr/>
        <a:lstStyle/>
        <a:p>
          <a:endParaRPr lang="en-GB"/>
        </a:p>
      </dgm:t>
    </dgm:pt>
    <dgm:pt modelId="{B1A42D25-974B-4A92-8E68-F1A5BADF5173}">
      <dgm:prSet phldrT="[Text]" custT="1"/>
      <dgm:spPr/>
      <dgm:t>
        <a:bodyPr/>
        <a:lstStyle/>
        <a:p>
          <a:r>
            <a:rPr lang="en-GB" sz="1400" b="1" dirty="0"/>
            <a:t>Report</a:t>
          </a:r>
          <a:r>
            <a:rPr lang="en-GB" sz="1400" dirty="0"/>
            <a:t> expert group</a:t>
          </a:r>
        </a:p>
      </dgm:t>
    </dgm:pt>
    <dgm:pt modelId="{B00E3D76-DFC6-4F83-BABE-7463B74C22D3}" type="parTrans" cxnId="{7EA19D6B-C399-4AA9-B836-F553DE476DF5}">
      <dgm:prSet/>
      <dgm:spPr/>
      <dgm:t>
        <a:bodyPr/>
        <a:lstStyle/>
        <a:p>
          <a:endParaRPr lang="en-GB"/>
        </a:p>
      </dgm:t>
    </dgm:pt>
    <dgm:pt modelId="{F69D7768-350C-44E8-87D4-035CBE3D155C}" type="sibTrans" cxnId="{7EA19D6B-C399-4AA9-B836-F553DE476DF5}">
      <dgm:prSet/>
      <dgm:spPr/>
      <dgm:t>
        <a:bodyPr/>
        <a:lstStyle/>
        <a:p>
          <a:endParaRPr lang="en-GB"/>
        </a:p>
      </dgm:t>
    </dgm:pt>
    <dgm:pt modelId="{D9BBC3C2-D496-4989-AAE0-3742FA2F9708}">
      <dgm:prSet phldrT="[Text]" custT="1"/>
      <dgm:spPr/>
      <dgm:t>
        <a:bodyPr/>
        <a:lstStyle/>
        <a:p>
          <a:r>
            <a:rPr lang="en-GB" sz="1400" b="1" dirty="0"/>
            <a:t>Feedback</a:t>
          </a:r>
          <a:r>
            <a:rPr lang="en-GB" sz="1400" dirty="0"/>
            <a:t> MSWG, MAI, and EQF AG</a:t>
          </a:r>
        </a:p>
      </dgm:t>
    </dgm:pt>
    <dgm:pt modelId="{5AA25C43-5B0E-4DC7-B1E2-4E12B9292278}" type="parTrans" cxnId="{492BAA77-38E3-4112-A3CF-02FE190F1482}">
      <dgm:prSet/>
      <dgm:spPr/>
      <dgm:t>
        <a:bodyPr/>
        <a:lstStyle/>
        <a:p>
          <a:endParaRPr lang="en-GB"/>
        </a:p>
      </dgm:t>
    </dgm:pt>
    <dgm:pt modelId="{ED48D9F7-EF5D-4662-97B5-EF5629522D7A}" type="sibTrans" cxnId="{492BAA77-38E3-4112-A3CF-02FE190F1482}">
      <dgm:prSet/>
      <dgm:spPr/>
      <dgm:t>
        <a:bodyPr/>
        <a:lstStyle/>
        <a:p>
          <a:endParaRPr lang="en-GB"/>
        </a:p>
      </dgm:t>
    </dgm:pt>
    <dgm:pt modelId="{7522C707-12C1-4135-B604-1339F5DC4C64}">
      <dgm:prSet phldrT="[Text]"/>
      <dgm:spPr/>
      <dgm:t>
        <a:bodyPr/>
        <a:lstStyle/>
        <a:p>
          <a:r>
            <a:rPr lang="en-GB" dirty="0"/>
            <a:t>.</a:t>
          </a:r>
        </a:p>
      </dgm:t>
    </dgm:pt>
    <dgm:pt modelId="{E8855EA4-8207-41AE-86E4-E037E5A1224F}" type="parTrans" cxnId="{A21EA6CF-BA86-4C87-A86B-AC8E5A91D85B}">
      <dgm:prSet/>
      <dgm:spPr/>
      <dgm:t>
        <a:bodyPr/>
        <a:lstStyle/>
        <a:p>
          <a:endParaRPr lang="en-GB"/>
        </a:p>
      </dgm:t>
    </dgm:pt>
    <dgm:pt modelId="{970F2FF5-BA06-4A86-9970-9F0DC4B78859}" type="sibTrans" cxnId="{A21EA6CF-BA86-4C87-A86B-AC8E5A91D85B}">
      <dgm:prSet/>
      <dgm:spPr/>
      <dgm:t>
        <a:bodyPr/>
        <a:lstStyle/>
        <a:p>
          <a:endParaRPr lang="en-GB"/>
        </a:p>
      </dgm:t>
    </dgm:pt>
    <dgm:pt modelId="{37C5D0F0-A7AE-40D8-BBE5-FD80691351B7}">
      <dgm:prSet phldrT="[Text]" custT="1"/>
      <dgm:spPr/>
      <dgm:t>
        <a:bodyPr/>
        <a:lstStyle/>
        <a:p>
          <a:r>
            <a:rPr lang="en-GB" sz="1400" dirty="0"/>
            <a:t>Complete identification of transversal skills</a:t>
          </a:r>
        </a:p>
      </dgm:t>
    </dgm:pt>
    <dgm:pt modelId="{81C57B4D-711E-4EE8-92A3-9F5101F1BFD4}" type="parTrans" cxnId="{1DEB7B8F-0063-453E-AAC0-AB7E028EE802}">
      <dgm:prSet/>
      <dgm:spPr/>
      <dgm:t>
        <a:bodyPr/>
        <a:lstStyle/>
        <a:p>
          <a:endParaRPr lang="en-GB"/>
        </a:p>
      </dgm:t>
    </dgm:pt>
    <dgm:pt modelId="{9852E1A4-794E-4144-A750-CAAF6D29345E}" type="sibTrans" cxnId="{1DEB7B8F-0063-453E-AAC0-AB7E028EE802}">
      <dgm:prSet/>
      <dgm:spPr/>
      <dgm:t>
        <a:bodyPr/>
        <a:lstStyle/>
        <a:p>
          <a:endParaRPr lang="en-GB"/>
        </a:p>
      </dgm:t>
    </dgm:pt>
    <dgm:pt modelId="{233380DE-1C1B-4B71-BEFD-6A75024EBE47}">
      <dgm:prSet phldrT="[Text]"/>
      <dgm:spPr/>
      <dgm:t>
        <a:bodyPr/>
        <a:lstStyle/>
        <a:p>
          <a:r>
            <a:rPr lang="en-GB" dirty="0"/>
            <a:t>.</a:t>
          </a:r>
        </a:p>
      </dgm:t>
    </dgm:pt>
    <dgm:pt modelId="{4F41FBAB-BEB9-4822-A453-50940A417BA7}" type="parTrans" cxnId="{0E1A230B-F6D3-45FD-BB77-5DE0016F170C}">
      <dgm:prSet/>
      <dgm:spPr/>
      <dgm:t>
        <a:bodyPr/>
        <a:lstStyle/>
        <a:p>
          <a:endParaRPr lang="en-GB"/>
        </a:p>
      </dgm:t>
    </dgm:pt>
    <dgm:pt modelId="{1C579430-BF84-4B9D-ADAA-7E96A94D0393}" type="sibTrans" cxnId="{0E1A230B-F6D3-45FD-BB77-5DE0016F170C}">
      <dgm:prSet/>
      <dgm:spPr/>
      <dgm:t>
        <a:bodyPr/>
        <a:lstStyle/>
        <a:p>
          <a:endParaRPr lang="en-GB"/>
        </a:p>
      </dgm:t>
    </dgm:pt>
    <dgm:pt modelId="{D15B56ED-F60C-4428-845B-B4A1BA6A42F5}">
      <dgm:prSet phldrT="[Text]" custT="1"/>
      <dgm:spPr/>
      <dgm:t>
        <a:bodyPr/>
        <a:lstStyle/>
        <a:p>
          <a:r>
            <a:rPr lang="en-GB" sz="1400" dirty="0"/>
            <a:t>6 top-level categories</a:t>
          </a:r>
        </a:p>
      </dgm:t>
    </dgm:pt>
    <dgm:pt modelId="{C6057796-233B-464A-BE68-903EA0C6C3E0}" type="parTrans" cxnId="{326FA5E5-9C95-411D-A367-FC69164B949E}">
      <dgm:prSet/>
      <dgm:spPr/>
      <dgm:t>
        <a:bodyPr/>
        <a:lstStyle/>
        <a:p>
          <a:endParaRPr lang="en-GB"/>
        </a:p>
      </dgm:t>
    </dgm:pt>
    <dgm:pt modelId="{A14B73EC-37AB-466B-83B6-40F72F5EDB80}" type="sibTrans" cxnId="{326FA5E5-9C95-411D-A367-FC69164B949E}">
      <dgm:prSet/>
      <dgm:spPr/>
      <dgm:t>
        <a:bodyPr/>
        <a:lstStyle/>
        <a:p>
          <a:endParaRPr lang="en-GB"/>
        </a:p>
      </dgm:t>
    </dgm:pt>
    <dgm:pt modelId="{C355411E-39E2-4695-969B-DE24D11557B7}">
      <dgm:prSet phldrT="[Text]" custT="1"/>
      <dgm:spPr/>
      <dgm:t>
        <a:bodyPr/>
        <a:lstStyle/>
        <a:p>
          <a:r>
            <a:rPr lang="en-GB" sz="1400" dirty="0"/>
            <a:t>95 transversal skills</a:t>
          </a:r>
        </a:p>
      </dgm:t>
    </dgm:pt>
    <dgm:pt modelId="{9BF01768-1A8B-47C8-B25F-1B28117714F5}" type="parTrans" cxnId="{5A363306-B352-4B4D-B233-A0DF2962B382}">
      <dgm:prSet/>
      <dgm:spPr/>
      <dgm:t>
        <a:bodyPr/>
        <a:lstStyle/>
        <a:p>
          <a:endParaRPr lang="en-GB"/>
        </a:p>
      </dgm:t>
    </dgm:pt>
    <dgm:pt modelId="{D4AB7FBD-028B-4CB4-B251-87BE8AC4E6CE}" type="sibTrans" cxnId="{5A363306-B352-4B4D-B233-A0DF2962B382}">
      <dgm:prSet/>
      <dgm:spPr/>
      <dgm:t>
        <a:bodyPr/>
        <a:lstStyle/>
        <a:p>
          <a:endParaRPr lang="en-GB"/>
        </a:p>
      </dgm:t>
    </dgm:pt>
    <dgm:pt modelId="{D47E6349-E8FA-498E-AC73-C6857E73E93C}">
      <dgm:prSet phldrT="[Text]"/>
      <dgm:spPr/>
      <dgm:t>
        <a:bodyPr/>
        <a:lstStyle/>
        <a:p>
          <a:r>
            <a:rPr lang="en-GB" dirty="0"/>
            <a:t>.</a:t>
          </a:r>
        </a:p>
      </dgm:t>
    </dgm:pt>
    <dgm:pt modelId="{08C5A9AD-F6D5-47E1-806C-923E88F8A7EA}" type="parTrans" cxnId="{0FE2F9FB-0C03-4AF4-BE3B-88E0083990EB}">
      <dgm:prSet/>
      <dgm:spPr/>
      <dgm:t>
        <a:bodyPr/>
        <a:lstStyle/>
        <a:p>
          <a:endParaRPr lang="en-GB"/>
        </a:p>
      </dgm:t>
    </dgm:pt>
    <dgm:pt modelId="{E86EB4A3-E58B-4ADA-BECC-FFD43DC05B46}" type="sibTrans" cxnId="{0FE2F9FB-0C03-4AF4-BE3B-88E0083990EB}">
      <dgm:prSet/>
      <dgm:spPr/>
      <dgm:t>
        <a:bodyPr/>
        <a:lstStyle/>
        <a:p>
          <a:endParaRPr lang="en-GB"/>
        </a:p>
      </dgm:t>
    </dgm:pt>
    <dgm:pt modelId="{EF788317-6E2A-479F-A110-209F9FC9C756}">
      <dgm:prSet phldrT="[Text]" custT="1"/>
      <dgm:spPr/>
      <dgm:t>
        <a:bodyPr/>
        <a:lstStyle/>
        <a:p>
          <a:r>
            <a:rPr lang="en-GB" sz="1400" dirty="0"/>
            <a:t>24 clusters</a:t>
          </a:r>
        </a:p>
      </dgm:t>
    </dgm:pt>
    <dgm:pt modelId="{64726028-0992-4341-A309-C9A53A0A13DF}" type="parTrans" cxnId="{AA075DEE-2CE2-4397-9D32-88CAEB28C814}">
      <dgm:prSet/>
      <dgm:spPr/>
      <dgm:t>
        <a:bodyPr/>
        <a:lstStyle/>
        <a:p>
          <a:endParaRPr lang="en-GB"/>
        </a:p>
      </dgm:t>
    </dgm:pt>
    <dgm:pt modelId="{2F7DFB05-9B9F-46A9-A332-386023AB9646}" type="sibTrans" cxnId="{AA075DEE-2CE2-4397-9D32-88CAEB28C814}">
      <dgm:prSet/>
      <dgm:spPr/>
      <dgm:t>
        <a:bodyPr/>
        <a:lstStyle/>
        <a:p>
          <a:endParaRPr lang="en-GB"/>
        </a:p>
      </dgm:t>
    </dgm:pt>
    <dgm:pt modelId="{5C7832B4-7928-4D4B-8628-591834CF71C5}">
      <dgm:prSet phldrT="[Text]" custT="1"/>
      <dgm:spPr/>
      <dgm:t>
        <a:bodyPr/>
        <a:lstStyle/>
        <a:p>
          <a:r>
            <a:rPr lang="en-GB" sz="1400" dirty="0"/>
            <a:t>Formulate </a:t>
          </a:r>
          <a:r>
            <a:rPr lang="en-GB" sz="1400" b="1" dirty="0"/>
            <a:t>descriptions</a:t>
          </a:r>
          <a:r>
            <a:rPr lang="en-GB" sz="1400" dirty="0"/>
            <a:t> and </a:t>
          </a:r>
          <a:r>
            <a:rPr lang="en-GB" sz="1400" b="1" dirty="0"/>
            <a:t>scope notes</a:t>
          </a:r>
        </a:p>
      </dgm:t>
    </dgm:pt>
    <dgm:pt modelId="{EFC6273E-75F0-4C41-B1C9-FFAB0CEAACE7}" type="parTrans" cxnId="{C196B864-0B71-4FB1-B0EA-E4C807926A90}">
      <dgm:prSet/>
      <dgm:spPr/>
      <dgm:t>
        <a:bodyPr/>
        <a:lstStyle/>
        <a:p>
          <a:endParaRPr lang="en-GB"/>
        </a:p>
      </dgm:t>
    </dgm:pt>
    <dgm:pt modelId="{A043AFBE-0375-43B1-9B48-C46F4A6FAEA8}" type="sibTrans" cxnId="{C196B864-0B71-4FB1-B0EA-E4C807926A90}">
      <dgm:prSet/>
      <dgm:spPr/>
      <dgm:t>
        <a:bodyPr/>
        <a:lstStyle/>
        <a:p>
          <a:endParaRPr lang="en-GB"/>
        </a:p>
      </dgm:t>
    </dgm:pt>
    <dgm:pt modelId="{71925681-264F-46B5-90EB-4C57256454C6}">
      <dgm:prSet phldrT="[Text]" custT="1"/>
      <dgm:spPr/>
      <dgm:t>
        <a:bodyPr/>
        <a:lstStyle/>
        <a:p>
          <a:r>
            <a:rPr lang="en-GB" sz="1400" b="1" dirty="0"/>
            <a:t>Apply terminological guidelines </a:t>
          </a:r>
          <a:r>
            <a:rPr lang="en-GB" sz="1400" dirty="0"/>
            <a:t>and assign alternative labels</a:t>
          </a:r>
        </a:p>
      </dgm:t>
    </dgm:pt>
    <dgm:pt modelId="{AF5EDB1D-B8AE-4809-8112-6543D9B6E4AC}" type="parTrans" cxnId="{DE256A1C-AFB4-4CBF-809E-21853CAA6B17}">
      <dgm:prSet/>
      <dgm:spPr/>
      <dgm:t>
        <a:bodyPr/>
        <a:lstStyle/>
        <a:p>
          <a:endParaRPr lang="en-GB"/>
        </a:p>
      </dgm:t>
    </dgm:pt>
    <dgm:pt modelId="{F66BC03A-766E-4BFF-AB3E-14D9BBB317BB}" type="sibTrans" cxnId="{DE256A1C-AFB4-4CBF-809E-21853CAA6B17}">
      <dgm:prSet/>
      <dgm:spPr/>
      <dgm:t>
        <a:bodyPr/>
        <a:lstStyle/>
        <a:p>
          <a:endParaRPr lang="en-GB"/>
        </a:p>
      </dgm:t>
    </dgm:pt>
    <dgm:pt modelId="{7E4A08FC-27A1-4F51-A055-4B79D4EBC965}">
      <dgm:prSet phldrT="[Text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Integrate</a:t>
          </a: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transversal skills in the </a:t>
          </a: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ESCO skills pillar</a:t>
          </a:r>
        </a:p>
      </dgm:t>
    </dgm:pt>
    <dgm:pt modelId="{725720A7-449E-4CEC-8293-D970892B8435}" type="parTrans" cxnId="{23D27150-2EB1-47FD-B9BD-B723CE72B73D}">
      <dgm:prSet/>
      <dgm:spPr/>
      <dgm:t>
        <a:bodyPr/>
        <a:lstStyle/>
        <a:p>
          <a:endParaRPr lang="en-GB"/>
        </a:p>
      </dgm:t>
    </dgm:pt>
    <dgm:pt modelId="{F688DE2A-3334-418B-BDC3-CFC3877F0ABC}" type="sibTrans" cxnId="{23D27150-2EB1-47FD-B9BD-B723CE72B73D}">
      <dgm:prSet/>
      <dgm:spPr/>
      <dgm:t>
        <a:bodyPr/>
        <a:lstStyle/>
        <a:p>
          <a:endParaRPr lang="en-GB"/>
        </a:p>
      </dgm:t>
    </dgm:pt>
    <dgm:pt modelId="{4B547653-7E5C-4532-AA31-670DD6935DE5}">
      <dgm:prSet phldrT="[Text]" custT="1"/>
      <dgm:spPr/>
      <dgm:t>
        <a:bodyPr/>
        <a:lstStyle/>
        <a:p>
          <a:r>
            <a:rPr lang="en-GB" sz="1400" dirty="0"/>
            <a:t>ESCO skills quality review</a:t>
          </a:r>
        </a:p>
      </dgm:t>
    </dgm:pt>
    <dgm:pt modelId="{D8563010-7548-4F62-9FB8-560A75730DD7}" type="parTrans" cxnId="{B3530144-AEFA-48AD-8895-6010EC726553}">
      <dgm:prSet/>
      <dgm:spPr/>
      <dgm:t>
        <a:bodyPr/>
        <a:lstStyle/>
        <a:p>
          <a:endParaRPr lang="en-GB"/>
        </a:p>
      </dgm:t>
    </dgm:pt>
    <dgm:pt modelId="{1B6A2F93-BC0B-42DC-BB4A-47291BBDC3A9}" type="sibTrans" cxnId="{B3530144-AEFA-48AD-8895-6010EC726553}">
      <dgm:prSet/>
      <dgm:spPr/>
      <dgm:t>
        <a:bodyPr/>
        <a:lstStyle/>
        <a:p>
          <a:endParaRPr lang="en-GB"/>
        </a:p>
      </dgm:t>
    </dgm:pt>
    <dgm:pt modelId="{DAB5C7B1-7ACB-4842-82D3-042C7CAA8C36}" type="pres">
      <dgm:prSet presAssocID="{1E4532E1-CB87-486F-A1AC-007963909115}" presName="linearFlow" presStyleCnt="0">
        <dgm:presLayoutVars>
          <dgm:dir/>
          <dgm:animLvl val="lvl"/>
          <dgm:resizeHandles val="exact"/>
        </dgm:presLayoutVars>
      </dgm:prSet>
      <dgm:spPr/>
    </dgm:pt>
    <dgm:pt modelId="{5EFD11B3-5904-4BE0-A0CE-991C880BF60E}" type="pres">
      <dgm:prSet presAssocID="{2E6C552A-6A23-4594-BDAB-C8057BEB2C31}" presName="composite" presStyleCnt="0"/>
      <dgm:spPr/>
    </dgm:pt>
    <dgm:pt modelId="{323B0F50-6F71-4523-84D5-BDE246264008}" type="pres">
      <dgm:prSet presAssocID="{2E6C552A-6A23-4594-BDAB-C8057BEB2C3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A9B0CF4-E48E-433B-9BA1-0D88B42D5FED}" type="pres">
      <dgm:prSet presAssocID="{2E6C552A-6A23-4594-BDAB-C8057BEB2C31}" presName="descendantText" presStyleLbl="alignAcc1" presStyleIdx="0" presStyleCnt="4">
        <dgm:presLayoutVars>
          <dgm:bulletEnabled val="1"/>
        </dgm:presLayoutVars>
      </dgm:prSet>
      <dgm:spPr/>
    </dgm:pt>
    <dgm:pt modelId="{F86E42C3-5934-4E57-A928-2EFDFADC5C8B}" type="pres">
      <dgm:prSet presAssocID="{88781CB6-D1B7-4322-9F04-16946D4BC147}" presName="sp" presStyleCnt="0"/>
      <dgm:spPr/>
    </dgm:pt>
    <dgm:pt modelId="{0F5C7ACF-4EAB-4873-A6BB-E062BE20CD4B}" type="pres">
      <dgm:prSet presAssocID="{7522C707-12C1-4135-B604-1339F5DC4C64}" presName="composite" presStyleCnt="0"/>
      <dgm:spPr/>
    </dgm:pt>
    <dgm:pt modelId="{8686DE99-B167-4948-B8D6-524C225A063D}" type="pres">
      <dgm:prSet presAssocID="{7522C707-12C1-4135-B604-1339F5DC4C6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219B642-F554-474E-BFAB-B437D28123DE}" type="pres">
      <dgm:prSet presAssocID="{7522C707-12C1-4135-B604-1339F5DC4C64}" presName="descendantText" presStyleLbl="alignAcc1" presStyleIdx="1" presStyleCnt="4" custScaleY="121000">
        <dgm:presLayoutVars>
          <dgm:bulletEnabled val="1"/>
        </dgm:presLayoutVars>
      </dgm:prSet>
      <dgm:spPr/>
    </dgm:pt>
    <dgm:pt modelId="{A32D03DB-FE64-4866-933B-825864663103}" type="pres">
      <dgm:prSet presAssocID="{970F2FF5-BA06-4A86-9970-9F0DC4B78859}" presName="sp" presStyleCnt="0"/>
      <dgm:spPr/>
    </dgm:pt>
    <dgm:pt modelId="{74081BE3-FD0B-4329-A9DB-9BBAC75C2FB3}" type="pres">
      <dgm:prSet presAssocID="{233380DE-1C1B-4B71-BEFD-6A75024EBE47}" presName="composite" presStyleCnt="0"/>
      <dgm:spPr/>
    </dgm:pt>
    <dgm:pt modelId="{FBEBF7BB-5518-4F76-A865-311AE7A4FC01}" type="pres">
      <dgm:prSet presAssocID="{233380DE-1C1B-4B71-BEFD-6A75024EBE4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975B9F3-8719-4E59-BA14-95A00F4F8367}" type="pres">
      <dgm:prSet presAssocID="{233380DE-1C1B-4B71-BEFD-6A75024EBE47}" presName="descendantText" presStyleLbl="alignAcc1" presStyleIdx="2" presStyleCnt="4">
        <dgm:presLayoutVars>
          <dgm:bulletEnabled val="1"/>
        </dgm:presLayoutVars>
      </dgm:prSet>
      <dgm:spPr/>
    </dgm:pt>
    <dgm:pt modelId="{72B92BA4-8C56-480D-A573-5E5B0B67DF44}" type="pres">
      <dgm:prSet presAssocID="{1C579430-BF84-4B9D-ADAA-7E96A94D0393}" presName="sp" presStyleCnt="0"/>
      <dgm:spPr/>
    </dgm:pt>
    <dgm:pt modelId="{DFDBB807-78B8-42BF-B837-26A128B9C355}" type="pres">
      <dgm:prSet presAssocID="{D47E6349-E8FA-498E-AC73-C6857E73E93C}" presName="composite" presStyleCnt="0"/>
      <dgm:spPr/>
    </dgm:pt>
    <dgm:pt modelId="{805E30E2-611F-44EC-84C6-05007EB1E5AF}" type="pres">
      <dgm:prSet presAssocID="{D47E6349-E8FA-498E-AC73-C6857E73E93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21E125F-5408-45F5-9B16-1F54E1783215}" type="pres">
      <dgm:prSet presAssocID="{D47E6349-E8FA-498E-AC73-C6857E73E93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2075A05-E9A3-4AFA-B152-1102AEBE7700}" type="presOf" srcId="{D47E6349-E8FA-498E-AC73-C6857E73E93C}" destId="{805E30E2-611F-44EC-84C6-05007EB1E5AF}" srcOrd="0" destOrd="0" presId="urn:microsoft.com/office/officeart/2005/8/layout/chevron2"/>
    <dgm:cxn modelId="{5A363306-B352-4B4D-B233-A0DF2962B382}" srcId="{233380DE-1C1B-4B71-BEFD-6A75024EBE47}" destId="{C355411E-39E2-4695-969B-DE24D11557B7}" srcOrd="2" destOrd="0" parTransId="{9BF01768-1A8B-47C8-B25F-1B28117714F5}" sibTransId="{D4AB7FBD-028B-4CB4-B251-87BE8AC4E6CE}"/>
    <dgm:cxn modelId="{DAD0DD08-2009-42B4-87A1-DC2AD7254D6F}" type="presOf" srcId="{233380DE-1C1B-4B71-BEFD-6A75024EBE47}" destId="{FBEBF7BB-5518-4F76-A865-311AE7A4FC01}" srcOrd="0" destOrd="0" presId="urn:microsoft.com/office/officeart/2005/8/layout/chevron2"/>
    <dgm:cxn modelId="{0E1A230B-F6D3-45FD-BB77-5DE0016F170C}" srcId="{1E4532E1-CB87-486F-A1AC-007963909115}" destId="{233380DE-1C1B-4B71-BEFD-6A75024EBE47}" srcOrd="2" destOrd="0" parTransId="{4F41FBAB-BEB9-4822-A453-50940A417BA7}" sibTransId="{1C579430-BF84-4B9D-ADAA-7E96A94D0393}"/>
    <dgm:cxn modelId="{1064F20E-2090-4025-9599-E966516E80D3}" type="presOf" srcId="{7E4A08FC-27A1-4F51-A055-4B79D4EBC965}" destId="{F21E125F-5408-45F5-9B16-1F54E1783215}" srcOrd="0" destOrd="0" presId="urn:microsoft.com/office/officeart/2005/8/layout/chevron2"/>
    <dgm:cxn modelId="{3B9FDB11-8D47-48DC-85F9-9802DDCA7C0F}" type="presOf" srcId="{B1A42D25-974B-4A92-8E68-F1A5BADF5173}" destId="{AA9B0CF4-E48E-433B-9BA1-0D88B42D5FED}" srcOrd="0" destOrd="0" presId="urn:microsoft.com/office/officeart/2005/8/layout/chevron2"/>
    <dgm:cxn modelId="{3BF5741B-6E6F-4BE4-ACC9-7688DA6DA28D}" type="presOf" srcId="{EF788317-6E2A-479F-A110-209F9FC9C756}" destId="{A975B9F3-8719-4E59-BA14-95A00F4F8367}" srcOrd="0" destOrd="1" presId="urn:microsoft.com/office/officeart/2005/8/layout/chevron2"/>
    <dgm:cxn modelId="{DE256A1C-AFB4-4CBF-809E-21853CAA6B17}" srcId="{7522C707-12C1-4135-B604-1339F5DC4C64}" destId="{71925681-264F-46B5-90EB-4C57256454C6}" srcOrd="2" destOrd="0" parTransId="{AF5EDB1D-B8AE-4809-8112-6543D9B6E4AC}" sibTransId="{F66BC03A-766E-4BFF-AB3E-14D9BBB317BB}"/>
    <dgm:cxn modelId="{9A688C1F-012C-4B30-963C-D4174AC23FE0}" type="presOf" srcId="{37C5D0F0-A7AE-40D8-BBE5-FD80691351B7}" destId="{5219B642-F554-474E-BFAB-B437D28123DE}" srcOrd="0" destOrd="0" presId="urn:microsoft.com/office/officeart/2005/8/layout/chevron2"/>
    <dgm:cxn modelId="{42E50834-AEC2-4638-96A8-EB20BDC33571}" type="presOf" srcId="{D15B56ED-F60C-4428-845B-B4A1BA6A42F5}" destId="{A975B9F3-8719-4E59-BA14-95A00F4F8367}" srcOrd="0" destOrd="0" presId="urn:microsoft.com/office/officeart/2005/8/layout/chevron2"/>
    <dgm:cxn modelId="{0E9A523A-B666-4126-840C-4EECF2E622D8}" type="presOf" srcId="{7522C707-12C1-4135-B604-1339F5DC4C64}" destId="{8686DE99-B167-4948-B8D6-524C225A063D}" srcOrd="0" destOrd="0" presId="urn:microsoft.com/office/officeart/2005/8/layout/chevron2"/>
    <dgm:cxn modelId="{5A7A783D-606C-4175-AC3E-62D5569969C6}" type="presOf" srcId="{1E4532E1-CB87-486F-A1AC-007963909115}" destId="{DAB5C7B1-7ACB-4842-82D3-042C7CAA8C36}" srcOrd="0" destOrd="0" presId="urn:microsoft.com/office/officeart/2005/8/layout/chevron2"/>
    <dgm:cxn modelId="{59A6795C-11E0-4054-8F6F-B97D44B0AE0F}" type="presOf" srcId="{5C7832B4-7928-4D4B-8628-591834CF71C5}" destId="{5219B642-F554-474E-BFAB-B437D28123DE}" srcOrd="0" destOrd="1" presId="urn:microsoft.com/office/officeart/2005/8/layout/chevron2"/>
    <dgm:cxn modelId="{244D235E-05C1-424A-8149-D8AA0D1F7AFF}" srcId="{1E4532E1-CB87-486F-A1AC-007963909115}" destId="{2E6C552A-6A23-4594-BDAB-C8057BEB2C31}" srcOrd="0" destOrd="0" parTransId="{688FDE73-0E11-4EF7-9A84-18D069E225E8}" sibTransId="{88781CB6-D1B7-4322-9F04-16946D4BC147}"/>
    <dgm:cxn modelId="{B3530144-AEFA-48AD-8895-6010EC726553}" srcId="{2E6C552A-6A23-4594-BDAB-C8057BEB2C31}" destId="{4B547653-7E5C-4532-AA31-670DD6935DE5}" srcOrd="2" destOrd="0" parTransId="{D8563010-7548-4F62-9FB8-560A75730DD7}" sibTransId="{1B6A2F93-BC0B-42DC-BB4A-47291BBDC3A9}"/>
    <dgm:cxn modelId="{C196B864-0B71-4FB1-B0EA-E4C807926A90}" srcId="{7522C707-12C1-4135-B604-1339F5DC4C64}" destId="{5C7832B4-7928-4D4B-8628-591834CF71C5}" srcOrd="1" destOrd="0" parTransId="{EFC6273E-75F0-4C41-B1C9-FFAB0CEAACE7}" sibTransId="{A043AFBE-0375-43B1-9B48-C46F4A6FAEA8}"/>
    <dgm:cxn modelId="{7EA19D6B-C399-4AA9-B836-F553DE476DF5}" srcId="{2E6C552A-6A23-4594-BDAB-C8057BEB2C31}" destId="{B1A42D25-974B-4A92-8E68-F1A5BADF5173}" srcOrd="0" destOrd="0" parTransId="{B00E3D76-DFC6-4F83-BABE-7463B74C22D3}" sibTransId="{F69D7768-350C-44E8-87D4-035CBE3D155C}"/>
    <dgm:cxn modelId="{4E4D0A4E-F3C4-48CC-8464-4AFBDEE03991}" type="presOf" srcId="{D9BBC3C2-D496-4989-AAE0-3742FA2F9708}" destId="{AA9B0CF4-E48E-433B-9BA1-0D88B42D5FED}" srcOrd="0" destOrd="1" presId="urn:microsoft.com/office/officeart/2005/8/layout/chevron2"/>
    <dgm:cxn modelId="{23D27150-2EB1-47FD-B9BD-B723CE72B73D}" srcId="{D47E6349-E8FA-498E-AC73-C6857E73E93C}" destId="{7E4A08FC-27A1-4F51-A055-4B79D4EBC965}" srcOrd="0" destOrd="0" parTransId="{725720A7-449E-4CEC-8293-D970892B8435}" sibTransId="{F688DE2A-3334-418B-BDC3-CFC3877F0ABC}"/>
    <dgm:cxn modelId="{492BAA77-38E3-4112-A3CF-02FE190F1482}" srcId="{2E6C552A-6A23-4594-BDAB-C8057BEB2C31}" destId="{D9BBC3C2-D496-4989-AAE0-3742FA2F9708}" srcOrd="1" destOrd="0" parTransId="{5AA25C43-5B0E-4DC7-B1E2-4E12B9292278}" sibTransId="{ED48D9F7-EF5D-4662-97B5-EF5629522D7A}"/>
    <dgm:cxn modelId="{1DEB7B8F-0063-453E-AAC0-AB7E028EE802}" srcId="{7522C707-12C1-4135-B604-1339F5DC4C64}" destId="{37C5D0F0-A7AE-40D8-BBE5-FD80691351B7}" srcOrd="0" destOrd="0" parTransId="{81C57B4D-711E-4EE8-92A3-9F5101F1BFD4}" sibTransId="{9852E1A4-794E-4144-A750-CAAF6D29345E}"/>
    <dgm:cxn modelId="{1DF92D97-F8B2-43B0-81DD-2FB8105871FB}" type="presOf" srcId="{C355411E-39E2-4695-969B-DE24D11557B7}" destId="{A975B9F3-8719-4E59-BA14-95A00F4F8367}" srcOrd="0" destOrd="2" presId="urn:microsoft.com/office/officeart/2005/8/layout/chevron2"/>
    <dgm:cxn modelId="{574C42BF-8E43-4EFB-BC43-4E6E64FA2910}" type="presOf" srcId="{71925681-264F-46B5-90EB-4C57256454C6}" destId="{5219B642-F554-474E-BFAB-B437D28123DE}" srcOrd="0" destOrd="2" presId="urn:microsoft.com/office/officeart/2005/8/layout/chevron2"/>
    <dgm:cxn modelId="{28909DC1-DF3C-4439-8BE4-7B24C0DF5C3A}" type="presOf" srcId="{4B547653-7E5C-4532-AA31-670DD6935DE5}" destId="{AA9B0CF4-E48E-433B-9BA1-0D88B42D5FED}" srcOrd="0" destOrd="2" presId="urn:microsoft.com/office/officeart/2005/8/layout/chevron2"/>
    <dgm:cxn modelId="{A21EA6CF-BA86-4C87-A86B-AC8E5A91D85B}" srcId="{1E4532E1-CB87-486F-A1AC-007963909115}" destId="{7522C707-12C1-4135-B604-1339F5DC4C64}" srcOrd="1" destOrd="0" parTransId="{E8855EA4-8207-41AE-86E4-E037E5A1224F}" sibTransId="{970F2FF5-BA06-4A86-9970-9F0DC4B78859}"/>
    <dgm:cxn modelId="{326FA5E5-9C95-411D-A367-FC69164B949E}" srcId="{233380DE-1C1B-4B71-BEFD-6A75024EBE47}" destId="{D15B56ED-F60C-4428-845B-B4A1BA6A42F5}" srcOrd="0" destOrd="0" parTransId="{C6057796-233B-464A-BE68-903EA0C6C3E0}" sibTransId="{A14B73EC-37AB-466B-83B6-40F72F5EDB80}"/>
    <dgm:cxn modelId="{AA075DEE-2CE2-4397-9D32-88CAEB28C814}" srcId="{233380DE-1C1B-4B71-BEFD-6A75024EBE47}" destId="{EF788317-6E2A-479F-A110-209F9FC9C756}" srcOrd="1" destOrd="0" parTransId="{64726028-0992-4341-A309-C9A53A0A13DF}" sibTransId="{2F7DFB05-9B9F-46A9-A332-386023AB9646}"/>
    <dgm:cxn modelId="{C78CFEF5-B5E0-4B38-B483-9A1DFC00D0DC}" type="presOf" srcId="{2E6C552A-6A23-4594-BDAB-C8057BEB2C31}" destId="{323B0F50-6F71-4523-84D5-BDE246264008}" srcOrd="0" destOrd="0" presId="urn:microsoft.com/office/officeart/2005/8/layout/chevron2"/>
    <dgm:cxn modelId="{0FE2F9FB-0C03-4AF4-BE3B-88E0083990EB}" srcId="{1E4532E1-CB87-486F-A1AC-007963909115}" destId="{D47E6349-E8FA-498E-AC73-C6857E73E93C}" srcOrd="3" destOrd="0" parTransId="{08C5A9AD-F6D5-47E1-806C-923E88F8A7EA}" sibTransId="{E86EB4A3-E58B-4ADA-BECC-FFD43DC05B46}"/>
    <dgm:cxn modelId="{8D2CF0DA-5791-473A-A454-0E13E206340A}" type="presParOf" srcId="{DAB5C7B1-7ACB-4842-82D3-042C7CAA8C36}" destId="{5EFD11B3-5904-4BE0-A0CE-991C880BF60E}" srcOrd="0" destOrd="0" presId="urn:microsoft.com/office/officeart/2005/8/layout/chevron2"/>
    <dgm:cxn modelId="{461EB3CC-B5AF-4CA5-A2C7-16F22FB760AC}" type="presParOf" srcId="{5EFD11B3-5904-4BE0-A0CE-991C880BF60E}" destId="{323B0F50-6F71-4523-84D5-BDE246264008}" srcOrd="0" destOrd="0" presId="urn:microsoft.com/office/officeart/2005/8/layout/chevron2"/>
    <dgm:cxn modelId="{59133881-4602-4CD4-B9EF-B6AF67D96409}" type="presParOf" srcId="{5EFD11B3-5904-4BE0-A0CE-991C880BF60E}" destId="{AA9B0CF4-E48E-433B-9BA1-0D88B42D5FED}" srcOrd="1" destOrd="0" presId="urn:microsoft.com/office/officeart/2005/8/layout/chevron2"/>
    <dgm:cxn modelId="{17B60FD6-ADED-4ECC-95E2-E5A5B765BF90}" type="presParOf" srcId="{DAB5C7B1-7ACB-4842-82D3-042C7CAA8C36}" destId="{F86E42C3-5934-4E57-A928-2EFDFADC5C8B}" srcOrd="1" destOrd="0" presId="urn:microsoft.com/office/officeart/2005/8/layout/chevron2"/>
    <dgm:cxn modelId="{AEA7A590-7580-4F97-91F0-5ABE19E950E1}" type="presParOf" srcId="{DAB5C7B1-7ACB-4842-82D3-042C7CAA8C36}" destId="{0F5C7ACF-4EAB-4873-A6BB-E062BE20CD4B}" srcOrd="2" destOrd="0" presId="urn:microsoft.com/office/officeart/2005/8/layout/chevron2"/>
    <dgm:cxn modelId="{5825535B-FA3B-48B0-847F-C29C579779AF}" type="presParOf" srcId="{0F5C7ACF-4EAB-4873-A6BB-E062BE20CD4B}" destId="{8686DE99-B167-4948-B8D6-524C225A063D}" srcOrd="0" destOrd="0" presId="urn:microsoft.com/office/officeart/2005/8/layout/chevron2"/>
    <dgm:cxn modelId="{CD757E55-25F2-4ED1-81E5-026DA69540DC}" type="presParOf" srcId="{0F5C7ACF-4EAB-4873-A6BB-E062BE20CD4B}" destId="{5219B642-F554-474E-BFAB-B437D28123DE}" srcOrd="1" destOrd="0" presId="urn:microsoft.com/office/officeart/2005/8/layout/chevron2"/>
    <dgm:cxn modelId="{16AD457E-879B-4171-B872-B79C3E2202F1}" type="presParOf" srcId="{DAB5C7B1-7ACB-4842-82D3-042C7CAA8C36}" destId="{A32D03DB-FE64-4866-933B-825864663103}" srcOrd="3" destOrd="0" presId="urn:microsoft.com/office/officeart/2005/8/layout/chevron2"/>
    <dgm:cxn modelId="{A5031AC2-026F-4A6D-A042-BF4E65651E08}" type="presParOf" srcId="{DAB5C7B1-7ACB-4842-82D3-042C7CAA8C36}" destId="{74081BE3-FD0B-4329-A9DB-9BBAC75C2FB3}" srcOrd="4" destOrd="0" presId="urn:microsoft.com/office/officeart/2005/8/layout/chevron2"/>
    <dgm:cxn modelId="{3FBC85D9-8EBC-40A3-84F0-409CDDC96D48}" type="presParOf" srcId="{74081BE3-FD0B-4329-A9DB-9BBAC75C2FB3}" destId="{FBEBF7BB-5518-4F76-A865-311AE7A4FC01}" srcOrd="0" destOrd="0" presId="urn:microsoft.com/office/officeart/2005/8/layout/chevron2"/>
    <dgm:cxn modelId="{44094BD0-CC57-43F6-B2F4-054C4AB09CEE}" type="presParOf" srcId="{74081BE3-FD0B-4329-A9DB-9BBAC75C2FB3}" destId="{A975B9F3-8719-4E59-BA14-95A00F4F8367}" srcOrd="1" destOrd="0" presId="urn:microsoft.com/office/officeart/2005/8/layout/chevron2"/>
    <dgm:cxn modelId="{BF4E9D02-AE76-47FC-8CF5-1762B86C57C9}" type="presParOf" srcId="{DAB5C7B1-7ACB-4842-82D3-042C7CAA8C36}" destId="{72B92BA4-8C56-480D-A573-5E5B0B67DF44}" srcOrd="5" destOrd="0" presId="urn:microsoft.com/office/officeart/2005/8/layout/chevron2"/>
    <dgm:cxn modelId="{4ED443CB-608F-4B6A-ACC6-0AEF9F48D0A7}" type="presParOf" srcId="{DAB5C7B1-7ACB-4842-82D3-042C7CAA8C36}" destId="{DFDBB807-78B8-42BF-B837-26A128B9C355}" srcOrd="6" destOrd="0" presId="urn:microsoft.com/office/officeart/2005/8/layout/chevron2"/>
    <dgm:cxn modelId="{EA4152D5-ACFA-4CB3-9663-6B891B6FE774}" type="presParOf" srcId="{DFDBB807-78B8-42BF-B837-26A128B9C355}" destId="{805E30E2-611F-44EC-84C6-05007EB1E5AF}" srcOrd="0" destOrd="0" presId="urn:microsoft.com/office/officeart/2005/8/layout/chevron2"/>
    <dgm:cxn modelId="{5BD6A297-9E15-495F-88AE-A0C57C84C646}" type="presParOf" srcId="{DFDBB807-78B8-42BF-B837-26A128B9C355}" destId="{F21E125F-5408-45F5-9B16-1F54E17832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50EF6-162B-4142-AA7C-1CAC5634E00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3" csCatId="accent2" phldr="1"/>
      <dgm:spPr/>
    </dgm:pt>
    <dgm:pt modelId="{85833CEB-E713-4001-8CC0-3E82952667E4}">
      <dgm:prSet phldrT="[Text]"/>
      <dgm:spPr/>
      <dgm:t>
        <a:bodyPr/>
        <a:lstStyle/>
        <a:p>
          <a:r>
            <a:rPr lang="en-GB" dirty="0"/>
            <a:t>Human labelling</a:t>
          </a:r>
        </a:p>
      </dgm:t>
    </dgm:pt>
    <dgm:pt modelId="{28F18EA2-E2CC-4349-8D05-51A164ADA615}" type="parTrans" cxnId="{6E6B86BF-82F4-49F9-A4CD-A7975A3978A7}">
      <dgm:prSet/>
      <dgm:spPr/>
      <dgm:t>
        <a:bodyPr/>
        <a:lstStyle/>
        <a:p>
          <a:endParaRPr lang="en-GB"/>
        </a:p>
      </dgm:t>
    </dgm:pt>
    <dgm:pt modelId="{B0FB2820-E329-4F79-89A7-25F87F5763CE}" type="sibTrans" cxnId="{6E6B86BF-82F4-49F9-A4CD-A7975A3978A7}">
      <dgm:prSet/>
      <dgm:spPr/>
      <dgm:t>
        <a:bodyPr/>
        <a:lstStyle/>
        <a:p>
          <a:endParaRPr lang="en-GB"/>
        </a:p>
      </dgm:t>
    </dgm:pt>
    <dgm:pt modelId="{8847A955-C0CD-4597-A39F-AA8A06C61D33}">
      <dgm:prSet phldrT="[Text]"/>
      <dgm:spPr/>
      <dgm:t>
        <a:bodyPr/>
        <a:lstStyle/>
        <a:p>
          <a:r>
            <a:rPr lang="en-GB" dirty="0"/>
            <a:t>Machine labelling</a:t>
          </a:r>
        </a:p>
      </dgm:t>
    </dgm:pt>
    <dgm:pt modelId="{1D3037B8-0342-4E9F-ABED-4A3EF398577E}" type="parTrans" cxnId="{508890F8-CA03-4F1B-A738-CEECCFFAAAFE}">
      <dgm:prSet/>
      <dgm:spPr/>
      <dgm:t>
        <a:bodyPr/>
        <a:lstStyle/>
        <a:p>
          <a:endParaRPr lang="en-GB"/>
        </a:p>
      </dgm:t>
    </dgm:pt>
    <dgm:pt modelId="{D57AD8DF-86D7-4B6F-A51F-5716729493FE}" type="sibTrans" cxnId="{508890F8-CA03-4F1B-A738-CEECCFFAAAFE}">
      <dgm:prSet/>
      <dgm:spPr/>
      <dgm:t>
        <a:bodyPr/>
        <a:lstStyle/>
        <a:p>
          <a:endParaRPr lang="en-GB"/>
        </a:p>
      </dgm:t>
    </dgm:pt>
    <dgm:pt modelId="{2F6E588E-C485-4217-98DC-6BFF76FA1F1B}">
      <dgm:prSet phldrT="[Text]"/>
      <dgm:spPr/>
      <dgm:t>
        <a:bodyPr/>
        <a:lstStyle/>
        <a:p>
          <a:r>
            <a:rPr lang="en-GB" dirty="0"/>
            <a:t>Manual evaluation of differences</a:t>
          </a:r>
        </a:p>
      </dgm:t>
    </dgm:pt>
    <dgm:pt modelId="{CAA20A61-D2DF-450A-9362-B1CE47E22BDB}" type="parTrans" cxnId="{973F5E8F-A948-4994-A438-5A9EE6CF8015}">
      <dgm:prSet/>
      <dgm:spPr/>
      <dgm:t>
        <a:bodyPr/>
        <a:lstStyle/>
        <a:p>
          <a:endParaRPr lang="en-GB"/>
        </a:p>
      </dgm:t>
    </dgm:pt>
    <dgm:pt modelId="{3D3F3AFA-6A07-4B2C-821E-2EF27DAAE367}" type="sibTrans" cxnId="{973F5E8F-A948-4994-A438-5A9EE6CF8015}">
      <dgm:prSet/>
      <dgm:spPr/>
      <dgm:t>
        <a:bodyPr/>
        <a:lstStyle/>
        <a:p>
          <a:endParaRPr lang="en-GB"/>
        </a:p>
      </dgm:t>
    </dgm:pt>
    <dgm:pt modelId="{7AE2B826-CB07-4AD2-8DAD-65908F059A85}">
      <dgm:prSet phldrT="[Text]"/>
      <dgm:spPr/>
      <dgm:t>
        <a:bodyPr/>
        <a:lstStyle/>
        <a:p>
          <a:r>
            <a:rPr lang="en-GB" dirty="0"/>
            <a:t>Manual identification of existing ESCO skills</a:t>
          </a:r>
        </a:p>
      </dgm:t>
    </dgm:pt>
    <dgm:pt modelId="{F82BC075-C55C-4F46-B5A6-499EA2F3DB2C}" type="parTrans" cxnId="{E25B7719-6753-4975-AF0B-30F37A425CD3}">
      <dgm:prSet/>
      <dgm:spPr/>
      <dgm:t>
        <a:bodyPr/>
        <a:lstStyle/>
        <a:p>
          <a:endParaRPr lang="en-GB"/>
        </a:p>
      </dgm:t>
    </dgm:pt>
    <dgm:pt modelId="{89672858-5AB3-4E5D-B487-33631D6965C7}" type="sibTrans" cxnId="{E25B7719-6753-4975-AF0B-30F37A425CD3}">
      <dgm:prSet/>
      <dgm:spPr/>
      <dgm:t>
        <a:bodyPr/>
        <a:lstStyle/>
        <a:p>
          <a:endParaRPr lang="en-GB"/>
        </a:p>
      </dgm:t>
    </dgm:pt>
    <dgm:pt modelId="{723CFCFF-8249-4F38-88BD-2D0CC50D37BA}">
      <dgm:prSet phldrT="[Text]"/>
      <dgm:spPr/>
      <dgm:t>
        <a:bodyPr/>
        <a:lstStyle/>
        <a:p>
          <a:r>
            <a:rPr lang="en-GB" dirty="0"/>
            <a:t>Train AI model</a:t>
          </a:r>
        </a:p>
      </dgm:t>
    </dgm:pt>
    <dgm:pt modelId="{064D6F86-C628-42AD-98CD-E391EA3BCF74}" type="parTrans" cxnId="{F1529B0D-934C-4933-B7D3-7D68DF0DFF67}">
      <dgm:prSet/>
      <dgm:spPr/>
      <dgm:t>
        <a:bodyPr/>
        <a:lstStyle/>
        <a:p>
          <a:endParaRPr lang="en-GB"/>
        </a:p>
      </dgm:t>
    </dgm:pt>
    <dgm:pt modelId="{7463004B-09BC-4B66-B2F9-5A38BC753A85}" type="sibTrans" cxnId="{F1529B0D-934C-4933-B7D3-7D68DF0DFF67}">
      <dgm:prSet/>
      <dgm:spPr/>
      <dgm:t>
        <a:bodyPr/>
        <a:lstStyle/>
        <a:p>
          <a:endParaRPr lang="en-GB"/>
        </a:p>
      </dgm:t>
    </dgm:pt>
    <dgm:pt modelId="{04E7D1E1-2363-42E7-B0B7-E4E9E3DC4781}">
      <dgm:prSet phldrT="[Text]"/>
      <dgm:spPr/>
      <dgm:t>
        <a:bodyPr/>
        <a:lstStyle/>
        <a:p>
          <a:r>
            <a:rPr lang="en-GB" dirty="0"/>
            <a:t>Identify green skills based on labour market data</a:t>
          </a:r>
        </a:p>
      </dgm:t>
    </dgm:pt>
    <dgm:pt modelId="{C4B6B825-0758-4983-A17F-E9D58EDEC032}" type="parTrans" cxnId="{3BEDA5F4-F465-4F20-8D41-771406F3BE47}">
      <dgm:prSet/>
      <dgm:spPr/>
      <dgm:t>
        <a:bodyPr/>
        <a:lstStyle/>
        <a:p>
          <a:endParaRPr lang="en-GB"/>
        </a:p>
      </dgm:t>
    </dgm:pt>
    <dgm:pt modelId="{6FE6E92D-B6E4-4640-A4D4-292468CD7E26}" type="sibTrans" cxnId="{3BEDA5F4-F465-4F20-8D41-771406F3BE47}">
      <dgm:prSet/>
      <dgm:spPr/>
      <dgm:t>
        <a:bodyPr/>
        <a:lstStyle/>
        <a:p>
          <a:endParaRPr lang="en-GB"/>
        </a:p>
      </dgm:t>
    </dgm:pt>
    <dgm:pt modelId="{961860D8-3F37-4AF1-92BA-D79F91367837}" type="pres">
      <dgm:prSet presAssocID="{2BB50EF6-162B-4142-AA7C-1CAC5634E003}" presName="Name0" presStyleCnt="0">
        <dgm:presLayoutVars>
          <dgm:dir/>
          <dgm:resizeHandles val="exact"/>
        </dgm:presLayoutVars>
      </dgm:prSet>
      <dgm:spPr/>
    </dgm:pt>
    <dgm:pt modelId="{0A0DB652-1B35-41A0-8890-CB07C723EAFD}" type="pres">
      <dgm:prSet presAssocID="{85833CEB-E713-4001-8CC0-3E82952667E4}" presName="composite" presStyleCnt="0"/>
      <dgm:spPr/>
    </dgm:pt>
    <dgm:pt modelId="{F60EB4B7-CF95-42B5-BE34-4484BB0783A4}" type="pres">
      <dgm:prSet presAssocID="{85833CEB-E713-4001-8CC0-3E82952667E4}" presName="bgChev" presStyleLbl="node1" presStyleIdx="0" presStyleCnt="3"/>
      <dgm:spPr/>
    </dgm:pt>
    <dgm:pt modelId="{61BE73F8-2DF6-44AC-A77E-759CF193139B}" type="pres">
      <dgm:prSet presAssocID="{85833CEB-E713-4001-8CC0-3E82952667E4}" presName="txNode" presStyleLbl="fgAcc1" presStyleIdx="0" presStyleCnt="3">
        <dgm:presLayoutVars>
          <dgm:bulletEnabled val="1"/>
        </dgm:presLayoutVars>
      </dgm:prSet>
      <dgm:spPr/>
    </dgm:pt>
    <dgm:pt modelId="{F6FB75C1-0F6A-4BF1-92EE-697FC5E814CD}" type="pres">
      <dgm:prSet presAssocID="{B0FB2820-E329-4F79-89A7-25F87F5763CE}" presName="compositeSpace" presStyleCnt="0"/>
      <dgm:spPr/>
    </dgm:pt>
    <dgm:pt modelId="{F0BFBC54-0195-4177-AB2F-6E59193595B3}" type="pres">
      <dgm:prSet presAssocID="{8847A955-C0CD-4597-A39F-AA8A06C61D33}" presName="composite" presStyleCnt="0"/>
      <dgm:spPr/>
    </dgm:pt>
    <dgm:pt modelId="{C7878251-FAE0-4DE8-90B2-C294D8F449DC}" type="pres">
      <dgm:prSet presAssocID="{8847A955-C0CD-4597-A39F-AA8A06C61D33}" presName="bgChev" presStyleLbl="node1" presStyleIdx="1" presStyleCnt="3"/>
      <dgm:spPr/>
    </dgm:pt>
    <dgm:pt modelId="{C06445B2-614A-4108-91CB-A7F32E8315F6}" type="pres">
      <dgm:prSet presAssocID="{8847A955-C0CD-4597-A39F-AA8A06C61D33}" presName="txNode" presStyleLbl="fgAcc1" presStyleIdx="1" presStyleCnt="3">
        <dgm:presLayoutVars>
          <dgm:bulletEnabled val="1"/>
        </dgm:presLayoutVars>
      </dgm:prSet>
      <dgm:spPr/>
    </dgm:pt>
    <dgm:pt modelId="{054E06C7-45DC-4392-9489-BFF27F9B59EE}" type="pres">
      <dgm:prSet presAssocID="{D57AD8DF-86D7-4B6F-A51F-5716729493FE}" presName="compositeSpace" presStyleCnt="0"/>
      <dgm:spPr/>
    </dgm:pt>
    <dgm:pt modelId="{1521A3D7-F665-4467-A7F5-4450F875F003}" type="pres">
      <dgm:prSet presAssocID="{2F6E588E-C485-4217-98DC-6BFF76FA1F1B}" presName="composite" presStyleCnt="0"/>
      <dgm:spPr/>
    </dgm:pt>
    <dgm:pt modelId="{08D17342-F190-4C8F-BDA1-A0A8F8DE2A92}" type="pres">
      <dgm:prSet presAssocID="{2F6E588E-C485-4217-98DC-6BFF76FA1F1B}" presName="bgChev" presStyleLbl="node1" presStyleIdx="2" presStyleCnt="3"/>
      <dgm:spPr/>
    </dgm:pt>
    <dgm:pt modelId="{265D8D00-8B88-40B0-90C0-291F8D057BA5}" type="pres">
      <dgm:prSet presAssocID="{2F6E588E-C485-4217-98DC-6BFF76FA1F1B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1BEEAC04-4B61-4619-B6A8-CFF2FD5B66EB}" type="presOf" srcId="{85833CEB-E713-4001-8CC0-3E82952667E4}" destId="{61BE73F8-2DF6-44AC-A77E-759CF193139B}" srcOrd="0" destOrd="0" presId="urn:microsoft.com/office/officeart/2005/8/layout/chevronAccent+Icon"/>
    <dgm:cxn modelId="{F1529B0D-934C-4933-B7D3-7D68DF0DFF67}" srcId="{8847A955-C0CD-4597-A39F-AA8A06C61D33}" destId="{723CFCFF-8249-4F38-88BD-2D0CC50D37BA}" srcOrd="0" destOrd="0" parTransId="{064D6F86-C628-42AD-98CD-E391EA3BCF74}" sibTransId="{7463004B-09BC-4B66-B2F9-5A38BC753A85}"/>
    <dgm:cxn modelId="{E25B7719-6753-4975-AF0B-30F37A425CD3}" srcId="{85833CEB-E713-4001-8CC0-3E82952667E4}" destId="{7AE2B826-CB07-4AD2-8DAD-65908F059A85}" srcOrd="0" destOrd="0" parTransId="{F82BC075-C55C-4F46-B5A6-499EA2F3DB2C}" sibTransId="{89672858-5AB3-4E5D-B487-33631D6965C7}"/>
    <dgm:cxn modelId="{14E68A24-D395-4AFC-BD67-E0F2FBC2AC5D}" type="presOf" srcId="{7AE2B826-CB07-4AD2-8DAD-65908F059A85}" destId="{61BE73F8-2DF6-44AC-A77E-759CF193139B}" srcOrd="0" destOrd="1" presId="urn:microsoft.com/office/officeart/2005/8/layout/chevronAccent+Icon"/>
    <dgm:cxn modelId="{75838835-464A-4428-BDEC-CC10250F2F91}" type="presOf" srcId="{04E7D1E1-2363-42E7-B0B7-E4E9E3DC4781}" destId="{C06445B2-614A-4108-91CB-A7F32E8315F6}" srcOrd="0" destOrd="2" presId="urn:microsoft.com/office/officeart/2005/8/layout/chevronAccent+Icon"/>
    <dgm:cxn modelId="{973F5E8F-A948-4994-A438-5A9EE6CF8015}" srcId="{2BB50EF6-162B-4142-AA7C-1CAC5634E003}" destId="{2F6E588E-C485-4217-98DC-6BFF76FA1F1B}" srcOrd="2" destOrd="0" parTransId="{CAA20A61-D2DF-450A-9362-B1CE47E22BDB}" sibTransId="{3D3F3AFA-6A07-4B2C-821E-2EF27DAAE367}"/>
    <dgm:cxn modelId="{8310C9A2-932E-40E3-97B4-DEC9C78A3649}" type="presOf" srcId="{2BB50EF6-162B-4142-AA7C-1CAC5634E003}" destId="{961860D8-3F37-4AF1-92BA-D79F91367837}" srcOrd="0" destOrd="0" presId="urn:microsoft.com/office/officeart/2005/8/layout/chevronAccent+Icon"/>
    <dgm:cxn modelId="{C90C8DA4-5071-4D0A-836C-1C46CCEBE153}" type="presOf" srcId="{2F6E588E-C485-4217-98DC-6BFF76FA1F1B}" destId="{265D8D00-8B88-40B0-90C0-291F8D057BA5}" srcOrd="0" destOrd="0" presId="urn:microsoft.com/office/officeart/2005/8/layout/chevronAccent+Icon"/>
    <dgm:cxn modelId="{6E6B86BF-82F4-49F9-A4CD-A7975A3978A7}" srcId="{2BB50EF6-162B-4142-AA7C-1CAC5634E003}" destId="{85833CEB-E713-4001-8CC0-3E82952667E4}" srcOrd="0" destOrd="0" parTransId="{28F18EA2-E2CC-4349-8D05-51A164ADA615}" sibTransId="{B0FB2820-E329-4F79-89A7-25F87F5763CE}"/>
    <dgm:cxn modelId="{343E29D3-C688-4641-8B5B-F19D59BC52EC}" type="presOf" srcId="{8847A955-C0CD-4597-A39F-AA8A06C61D33}" destId="{C06445B2-614A-4108-91CB-A7F32E8315F6}" srcOrd="0" destOrd="0" presId="urn:microsoft.com/office/officeart/2005/8/layout/chevronAccent+Icon"/>
    <dgm:cxn modelId="{E5B30AE2-1DDC-45B6-AA88-71FD627C4520}" type="presOf" srcId="{723CFCFF-8249-4F38-88BD-2D0CC50D37BA}" destId="{C06445B2-614A-4108-91CB-A7F32E8315F6}" srcOrd="0" destOrd="1" presId="urn:microsoft.com/office/officeart/2005/8/layout/chevronAccent+Icon"/>
    <dgm:cxn modelId="{3BEDA5F4-F465-4F20-8D41-771406F3BE47}" srcId="{8847A955-C0CD-4597-A39F-AA8A06C61D33}" destId="{04E7D1E1-2363-42E7-B0B7-E4E9E3DC4781}" srcOrd="1" destOrd="0" parTransId="{C4B6B825-0758-4983-A17F-E9D58EDEC032}" sibTransId="{6FE6E92D-B6E4-4640-A4D4-292468CD7E26}"/>
    <dgm:cxn modelId="{508890F8-CA03-4F1B-A738-CEECCFFAAAFE}" srcId="{2BB50EF6-162B-4142-AA7C-1CAC5634E003}" destId="{8847A955-C0CD-4597-A39F-AA8A06C61D33}" srcOrd="1" destOrd="0" parTransId="{1D3037B8-0342-4E9F-ABED-4A3EF398577E}" sibTransId="{D57AD8DF-86D7-4B6F-A51F-5716729493FE}"/>
    <dgm:cxn modelId="{46E987C4-4AC3-49F9-8326-F81A6CCCCEF2}" type="presParOf" srcId="{961860D8-3F37-4AF1-92BA-D79F91367837}" destId="{0A0DB652-1B35-41A0-8890-CB07C723EAFD}" srcOrd="0" destOrd="0" presId="urn:microsoft.com/office/officeart/2005/8/layout/chevronAccent+Icon"/>
    <dgm:cxn modelId="{6C35F1FA-8EB2-4073-988F-8641FBF7D81F}" type="presParOf" srcId="{0A0DB652-1B35-41A0-8890-CB07C723EAFD}" destId="{F60EB4B7-CF95-42B5-BE34-4484BB0783A4}" srcOrd="0" destOrd="0" presId="urn:microsoft.com/office/officeart/2005/8/layout/chevronAccent+Icon"/>
    <dgm:cxn modelId="{429C3D95-D8E9-41AF-8272-4B7FABFFECA1}" type="presParOf" srcId="{0A0DB652-1B35-41A0-8890-CB07C723EAFD}" destId="{61BE73F8-2DF6-44AC-A77E-759CF193139B}" srcOrd="1" destOrd="0" presId="urn:microsoft.com/office/officeart/2005/8/layout/chevronAccent+Icon"/>
    <dgm:cxn modelId="{13F201F2-84D1-4642-9F84-9547DE8CC518}" type="presParOf" srcId="{961860D8-3F37-4AF1-92BA-D79F91367837}" destId="{F6FB75C1-0F6A-4BF1-92EE-697FC5E814CD}" srcOrd="1" destOrd="0" presId="urn:microsoft.com/office/officeart/2005/8/layout/chevronAccent+Icon"/>
    <dgm:cxn modelId="{4EC9AA06-95AD-4E27-A87F-5385C2B3B6DD}" type="presParOf" srcId="{961860D8-3F37-4AF1-92BA-D79F91367837}" destId="{F0BFBC54-0195-4177-AB2F-6E59193595B3}" srcOrd="2" destOrd="0" presId="urn:microsoft.com/office/officeart/2005/8/layout/chevronAccent+Icon"/>
    <dgm:cxn modelId="{5EDF4602-30D2-4581-96E2-E08115BB8C67}" type="presParOf" srcId="{F0BFBC54-0195-4177-AB2F-6E59193595B3}" destId="{C7878251-FAE0-4DE8-90B2-C294D8F449DC}" srcOrd="0" destOrd="0" presId="urn:microsoft.com/office/officeart/2005/8/layout/chevronAccent+Icon"/>
    <dgm:cxn modelId="{D23DF20F-B72E-4266-AB79-A6C87B191E48}" type="presParOf" srcId="{F0BFBC54-0195-4177-AB2F-6E59193595B3}" destId="{C06445B2-614A-4108-91CB-A7F32E8315F6}" srcOrd="1" destOrd="0" presId="urn:microsoft.com/office/officeart/2005/8/layout/chevronAccent+Icon"/>
    <dgm:cxn modelId="{89338D5A-50E8-4A60-ADCB-CE0AF07ED7A2}" type="presParOf" srcId="{961860D8-3F37-4AF1-92BA-D79F91367837}" destId="{054E06C7-45DC-4392-9489-BFF27F9B59EE}" srcOrd="3" destOrd="0" presId="urn:microsoft.com/office/officeart/2005/8/layout/chevronAccent+Icon"/>
    <dgm:cxn modelId="{A9C2D85E-496B-46E2-AE57-8BB619B1201D}" type="presParOf" srcId="{961860D8-3F37-4AF1-92BA-D79F91367837}" destId="{1521A3D7-F665-4467-A7F5-4450F875F003}" srcOrd="4" destOrd="0" presId="urn:microsoft.com/office/officeart/2005/8/layout/chevronAccent+Icon"/>
    <dgm:cxn modelId="{DC76B54F-9EA4-4924-841C-0365E79117AA}" type="presParOf" srcId="{1521A3D7-F665-4467-A7F5-4450F875F003}" destId="{08D17342-F190-4C8F-BDA1-A0A8F8DE2A92}" srcOrd="0" destOrd="0" presId="urn:microsoft.com/office/officeart/2005/8/layout/chevronAccent+Icon"/>
    <dgm:cxn modelId="{6567ED5E-4B24-4773-BB28-F6191758322E}" type="presParOf" srcId="{1521A3D7-F665-4467-A7F5-4450F875F003}" destId="{265D8D00-8B88-40B0-90C0-291F8D057BA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3ACBC-4BF6-4123-AE57-C66B5768FD1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5DBCE1-3115-4D85-88BC-E3DAF5515F6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Receive and structure inputs</a:t>
          </a:r>
        </a:p>
      </dgm:t>
    </dgm:pt>
    <dgm:pt modelId="{394D9166-C1D1-43AA-89D4-6087A8E81398}" type="parTrans" cxnId="{725C9FE2-4603-4351-B891-9715B4A2FA38}">
      <dgm:prSet/>
      <dgm:spPr/>
      <dgm:t>
        <a:bodyPr/>
        <a:lstStyle/>
        <a:p>
          <a:endParaRPr lang="en-GB" sz="1600"/>
        </a:p>
      </dgm:t>
    </dgm:pt>
    <dgm:pt modelId="{8533B66A-197E-4EC3-8B0E-999FCC43E92C}" type="sibTrans" cxnId="{725C9FE2-4603-4351-B891-9715B4A2FA38}">
      <dgm:prSet/>
      <dgm:spPr/>
      <dgm:t>
        <a:bodyPr/>
        <a:lstStyle/>
        <a:p>
          <a:endParaRPr lang="en-GB" sz="1600"/>
        </a:p>
      </dgm:t>
    </dgm:pt>
    <dgm:pt modelId="{3F0AD1B4-5A54-4701-B31D-DFE07F72C4D1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Analyse inputs</a:t>
          </a:r>
        </a:p>
      </dgm:t>
    </dgm:pt>
    <dgm:pt modelId="{A4A4D505-9E95-48DC-8FA6-33ECD8C61929}" type="parTrans" cxnId="{C7D6BD5C-57EB-4A38-8602-A4132AB65140}">
      <dgm:prSet/>
      <dgm:spPr/>
      <dgm:t>
        <a:bodyPr/>
        <a:lstStyle/>
        <a:p>
          <a:endParaRPr lang="en-GB" sz="1600"/>
        </a:p>
      </dgm:t>
    </dgm:pt>
    <dgm:pt modelId="{D4107021-5507-4984-9B0F-EC66313835E2}" type="sibTrans" cxnId="{C7D6BD5C-57EB-4A38-8602-A4132AB65140}">
      <dgm:prSet/>
      <dgm:spPr/>
      <dgm:t>
        <a:bodyPr/>
        <a:lstStyle/>
        <a:p>
          <a:endParaRPr lang="en-GB" sz="1600"/>
        </a:p>
      </dgm:t>
    </dgm:pt>
    <dgm:pt modelId="{84C80103-4442-4410-A6FA-8723891E79B4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Update the classification</a:t>
          </a:r>
        </a:p>
      </dgm:t>
    </dgm:pt>
    <dgm:pt modelId="{40652B9A-D3F0-45BF-902F-6E5053E6F26A}" type="parTrans" cxnId="{D42AEEEF-6ED2-4BD2-ABDA-CE33D6192D66}">
      <dgm:prSet/>
      <dgm:spPr/>
      <dgm:t>
        <a:bodyPr/>
        <a:lstStyle/>
        <a:p>
          <a:endParaRPr lang="en-GB" sz="1600"/>
        </a:p>
      </dgm:t>
    </dgm:pt>
    <dgm:pt modelId="{ED80D6DD-59BE-4BFE-A130-2A6CCABE1218}" type="sibTrans" cxnId="{D42AEEEF-6ED2-4BD2-ABDA-CE33D6192D66}">
      <dgm:prSet/>
      <dgm:spPr/>
      <dgm:t>
        <a:bodyPr/>
        <a:lstStyle/>
        <a:p>
          <a:endParaRPr lang="en-GB" sz="1600"/>
        </a:p>
      </dgm:t>
    </dgm:pt>
    <dgm:pt modelId="{BC4F0DB7-B389-44BE-83BC-41C01AAAB720}" type="pres">
      <dgm:prSet presAssocID="{48D3ACBC-4BF6-4123-AE57-C66B5768FD19}" presName="rootnode" presStyleCnt="0">
        <dgm:presLayoutVars>
          <dgm:chMax/>
          <dgm:chPref/>
          <dgm:dir/>
          <dgm:animLvl val="lvl"/>
        </dgm:presLayoutVars>
      </dgm:prSet>
      <dgm:spPr/>
    </dgm:pt>
    <dgm:pt modelId="{2A8961E1-2884-4B03-B8C2-4291F3FB860B}" type="pres">
      <dgm:prSet presAssocID="{005DBCE1-3115-4D85-88BC-E3DAF5515F69}" presName="composite" presStyleCnt="0"/>
      <dgm:spPr/>
    </dgm:pt>
    <dgm:pt modelId="{0E3BE752-99C8-49FE-ADDC-F281D0DBEDEE}" type="pres">
      <dgm:prSet presAssocID="{005DBCE1-3115-4D85-88BC-E3DAF5515F69}" presName="bentUpArrow1" presStyleLbl="alignImgPlace1" presStyleIdx="0" presStyleCnt="2" custScaleX="58101" custScaleY="75488" custLinFactNeighborX="12143" custLinFactNeighborY="-6286"/>
      <dgm:spPr/>
    </dgm:pt>
    <dgm:pt modelId="{01F70561-AC63-4187-B37C-7E8D7060BF34}" type="pres">
      <dgm:prSet presAssocID="{005DBCE1-3115-4D85-88BC-E3DAF5515F69}" presName="ParentText" presStyleLbl="node1" presStyleIdx="0" presStyleCnt="3" custScaleX="83179" custScaleY="83476">
        <dgm:presLayoutVars>
          <dgm:chMax val="1"/>
          <dgm:chPref val="1"/>
          <dgm:bulletEnabled val="1"/>
        </dgm:presLayoutVars>
      </dgm:prSet>
      <dgm:spPr/>
    </dgm:pt>
    <dgm:pt modelId="{76C97204-3096-454D-AAEA-E5C4A40AB672}" type="pres">
      <dgm:prSet presAssocID="{005DBCE1-3115-4D85-88BC-E3DAF5515F69}" presName="ChildText" presStyleLbl="revTx" presStyleIdx="0" presStyleCnt="2" custScaleX="273505" custLinFactNeighborX="80230" custLinFactNeighborY="1227">
        <dgm:presLayoutVars>
          <dgm:chMax val="0"/>
          <dgm:chPref val="0"/>
          <dgm:bulletEnabled val="1"/>
        </dgm:presLayoutVars>
      </dgm:prSet>
      <dgm:spPr/>
    </dgm:pt>
    <dgm:pt modelId="{93AF9037-C63F-4481-AD68-F6DF366FCB97}" type="pres">
      <dgm:prSet presAssocID="{8533B66A-197E-4EC3-8B0E-999FCC43E92C}" presName="sibTrans" presStyleCnt="0"/>
      <dgm:spPr/>
    </dgm:pt>
    <dgm:pt modelId="{3164D4C0-2B82-4D4E-B505-47EEA3884FA1}" type="pres">
      <dgm:prSet presAssocID="{3F0AD1B4-5A54-4701-B31D-DFE07F72C4D1}" presName="composite" presStyleCnt="0"/>
      <dgm:spPr/>
    </dgm:pt>
    <dgm:pt modelId="{D49B69F4-0092-4B47-9EAF-29A3E9D5EFE9}" type="pres">
      <dgm:prSet presAssocID="{3F0AD1B4-5A54-4701-B31D-DFE07F72C4D1}" presName="bentUpArrow1" presStyleLbl="alignImgPlace1" presStyleIdx="1" presStyleCnt="2" custScaleX="73822" custScaleY="73707" custLinFactNeighborX="-14529" custLinFactNeighborY="-9693"/>
      <dgm:spPr/>
    </dgm:pt>
    <dgm:pt modelId="{29F9752A-6C81-4679-AEB6-0C822BCDEF8A}" type="pres">
      <dgm:prSet presAssocID="{3F0AD1B4-5A54-4701-B31D-DFE07F72C4D1}" presName="ParentText" presStyleLbl="node1" presStyleIdx="1" presStyleCnt="3" custScaleX="71152" custScaleY="83444" custLinFactNeighborX="-28250" custLinFactNeighborY="-1088">
        <dgm:presLayoutVars>
          <dgm:chMax val="1"/>
          <dgm:chPref val="1"/>
          <dgm:bulletEnabled val="1"/>
        </dgm:presLayoutVars>
      </dgm:prSet>
      <dgm:spPr/>
    </dgm:pt>
    <dgm:pt modelId="{51F65F2B-CFB0-45B9-8FFE-5846BE489CFE}" type="pres">
      <dgm:prSet presAssocID="{3F0AD1B4-5A54-4701-B31D-DFE07F72C4D1}" presName="ChildText" presStyleLbl="revTx" presStyleIdx="1" presStyleCnt="2" custScaleX="259997" custLinFactNeighborX="37271" custLinFactNeighborY="1141">
        <dgm:presLayoutVars>
          <dgm:chMax val="0"/>
          <dgm:chPref val="0"/>
          <dgm:bulletEnabled val="1"/>
        </dgm:presLayoutVars>
      </dgm:prSet>
      <dgm:spPr/>
    </dgm:pt>
    <dgm:pt modelId="{797E4E60-01BC-445A-8EE5-AA073CE7A000}" type="pres">
      <dgm:prSet presAssocID="{D4107021-5507-4984-9B0F-EC66313835E2}" presName="sibTrans" presStyleCnt="0"/>
      <dgm:spPr/>
    </dgm:pt>
    <dgm:pt modelId="{DC6FD6B6-4FC5-4767-AA8F-3618E4946D7F}" type="pres">
      <dgm:prSet presAssocID="{84C80103-4442-4410-A6FA-8723891E79B4}" presName="composite" presStyleCnt="0"/>
      <dgm:spPr/>
    </dgm:pt>
    <dgm:pt modelId="{7E8CC1B3-A0D0-4DC2-B85D-9EA8E5795685}" type="pres">
      <dgm:prSet presAssocID="{84C80103-4442-4410-A6FA-8723891E79B4}" presName="ParentText" presStyleLbl="node1" presStyleIdx="2" presStyleCnt="3" custScaleX="79913" custScaleY="69306" custLinFactNeighborX="-48678" custLinFactNeighborY="-4492">
        <dgm:presLayoutVars>
          <dgm:chMax val="1"/>
          <dgm:chPref val="1"/>
          <dgm:bulletEnabled val="1"/>
        </dgm:presLayoutVars>
      </dgm:prSet>
      <dgm:spPr/>
    </dgm:pt>
  </dgm:ptLst>
  <dgm:cxnLst>
    <dgm:cxn modelId="{CD897D0C-F6AE-4AF3-90A0-3F37BEE97D93}" type="presOf" srcId="{3F0AD1B4-5A54-4701-B31D-DFE07F72C4D1}" destId="{29F9752A-6C81-4679-AEB6-0C822BCDEF8A}" srcOrd="0" destOrd="0" presId="urn:microsoft.com/office/officeart/2005/8/layout/StepDownProcess"/>
    <dgm:cxn modelId="{A4143B0F-10EB-40B8-93A6-26C49CE23FCD}" type="presOf" srcId="{84C80103-4442-4410-A6FA-8723891E79B4}" destId="{7E8CC1B3-A0D0-4DC2-B85D-9EA8E5795685}" srcOrd="0" destOrd="0" presId="urn:microsoft.com/office/officeart/2005/8/layout/StepDownProcess"/>
    <dgm:cxn modelId="{C7D6BD5C-57EB-4A38-8602-A4132AB65140}" srcId="{48D3ACBC-4BF6-4123-AE57-C66B5768FD19}" destId="{3F0AD1B4-5A54-4701-B31D-DFE07F72C4D1}" srcOrd="1" destOrd="0" parTransId="{A4A4D505-9E95-48DC-8FA6-33ECD8C61929}" sibTransId="{D4107021-5507-4984-9B0F-EC66313835E2}"/>
    <dgm:cxn modelId="{6FFBDE49-48BD-43E6-8594-A64BB4739585}" type="presOf" srcId="{005DBCE1-3115-4D85-88BC-E3DAF5515F69}" destId="{01F70561-AC63-4187-B37C-7E8D7060BF34}" srcOrd="0" destOrd="0" presId="urn:microsoft.com/office/officeart/2005/8/layout/StepDownProcess"/>
    <dgm:cxn modelId="{013A0FAD-EBA7-4068-A937-D8500401C4F4}" type="presOf" srcId="{48D3ACBC-4BF6-4123-AE57-C66B5768FD19}" destId="{BC4F0DB7-B389-44BE-83BC-41C01AAAB720}" srcOrd="0" destOrd="0" presId="urn:microsoft.com/office/officeart/2005/8/layout/StepDownProcess"/>
    <dgm:cxn modelId="{725C9FE2-4603-4351-B891-9715B4A2FA38}" srcId="{48D3ACBC-4BF6-4123-AE57-C66B5768FD19}" destId="{005DBCE1-3115-4D85-88BC-E3DAF5515F69}" srcOrd="0" destOrd="0" parTransId="{394D9166-C1D1-43AA-89D4-6087A8E81398}" sibTransId="{8533B66A-197E-4EC3-8B0E-999FCC43E92C}"/>
    <dgm:cxn modelId="{D42AEEEF-6ED2-4BD2-ABDA-CE33D6192D66}" srcId="{48D3ACBC-4BF6-4123-AE57-C66B5768FD19}" destId="{84C80103-4442-4410-A6FA-8723891E79B4}" srcOrd="2" destOrd="0" parTransId="{40652B9A-D3F0-45BF-902F-6E5053E6F26A}" sibTransId="{ED80D6DD-59BE-4BFE-A130-2A6CCABE1218}"/>
    <dgm:cxn modelId="{5D3308EE-49AA-4B8E-90CD-0335D2D2C757}" type="presParOf" srcId="{BC4F0DB7-B389-44BE-83BC-41C01AAAB720}" destId="{2A8961E1-2884-4B03-B8C2-4291F3FB860B}" srcOrd="0" destOrd="0" presId="urn:microsoft.com/office/officeart/2005/8/layout/StepDownProcess"/>
    <dgm:cxn modelId="{E22720B7-80E5-4791-872F-2D1D17EB6554}" type="presParOf" srcId="{2A8961E1-2884-4B03-B8C2-4291F3FB860B}" destId="{0E3BE752-99C8-49FE-ADDC-F281D0DBEDEE}" srcOrd="0" destOrd="0" presId="urn:microsoft.com/office/officeart/2005/8/layout/StepDownProcess"/>
    <dgm:cxn modelId="{0DC3268D-1B62-414D-A009-0579549756B9}" type="presParOf" srcId="{2A8961E1-2884-4B03-B8C2-4291F3FB860B}" destId="{01F70561-AC63-4187-B37C-7E8D7060BF34}" srcOrd="1" destOrd="0" presId="urn:microsoft.com/office/officeart/2005/8/layout/StepDownProcess"/>
    <dgm:cxn modelId="{27220318-B908-4E89-B653-88517F5D0754}" type="presParOf" srcId="{2A8961E1-2884-4B03-B8C2-4291F3FB860B}" destId="{76C97204-3096-454D-AAEA-E5C4A40AB672}" srcOrd="2" destOrd="0" presId="urn:microsoft.com/office/officeart/2005/8/layout/StepDownProcess"/>
    <dgm:cxn modelId="{219BE5B5-EE9E-41BB-BCD1-4D5968B36A2A}" type="presParOf" srcId="{BC4F0DB7-B389-44BE-83BC-41C01AAAB720}" destId="{93AF9037-C63F-4481-AD68-F6DF366FCB97}" srcOrd="1" destOrd="0" presId="urn:microsoft.com/office/officeart/2005/8/layout/StepDownProcess"/>
    <dgm:cxn modelId="{AFD7ED03-3B68-429F-A954-6E4AE71ECCCD}" type="presParOf" srcId="{BC4F0DB7-B389-44BE-83BC-41C01AAAB720}" destId="{3164D4C0-2B82-4D4E-B505-47EEA3884FA1}" srcOrd="2" destOrd="0" presId="urn:microsoft.com/office/officeart/2005/8/layout/StepDownProcess"/>
    <dgm:cxn modelId="{DE60F938-B5ED-4347-A150-B83EFA7A30E0}" type="presParOf" srcId="{3164D4C0-2B82-4D4E-B505-47EEA3884FA1}" destId="{D49B69F4-0092-4B47-9EAF-29A3E9D5EFE9}" srcOrd="0" destOrd="0" presId="urn:microsoft.com/office/officeart/2005/8/layout/StepDownProcess"/>
    <dgm:cxn modelId="{2C79F212-D12A-4EFF-A41A-36A128DB1151}" type="presParOf" srcId="{3164D4C0-2B82-4D4E-B505-47EEA3884FA1}" destId="{29F9752A-6C81-4679-AEB6-0C822BCDEF8A}" srcOrd="1" destOrd="0" presId="urn:microsoft.com/office/officeart/2005/8/layout/StepDownProcess"/>
    <dgm:cxn modelId="{A8526F1F-9861-4BB2-BA00-7F7C41E2EDBE}" type="presParOf" srcId="{3164D4C0-2B82-4D4E-B505-47EEA3884FA1}" destId="{51F65F2B-CFB0-45B9-8FFE-5846BE489CFE}" srcOrd="2" destOrd="0" presId="urn:microsoft.com/office/officeart/2005/8/layout/StepDownProcess"/>
    <dgm:cxn modelId="{3DE11C1F-F57F-4BEA-B54E-437196585160}" type="presParOf" srcId="{BC4F0DB7-B389-44BE-83BC-41C01AAAB720}" destId="{797E4E60-01BC-445A-8EE5-AA073CE7A000}" srcOrd="3" destOrd="0" presId="urn:microsoft.com/office/officeart/2005/8/layout/StepDownProcess"/>
    <dgm:cxn modelId="{370C3DE4-94F5-4700-AA31-8114A7618075}" type="presParOf" srcId="{BC4F0DB7-B389-44BE-83BC-41C01AAAB720}" destId="{DC6FD6B6-4FC5-4767-AA8F-3618E4946D7F}" srcOrd="4" destOrd="0" presId="urn:microsoft.com/office/officeart/2005/8/layout/StepDownProcess"/>
    <dgm:cxn modelId="{F7A9C684-3F5E-497B-8D60-7FDF5070BC4B}" type="presParOf" srcId="{DC6FD6B6-4FC5-4767-AA8F-3618E4946D7F}" destId="{7E8CC1B3-A0D0-4DC2-B85D-9EA8E5795685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3ACBC-4BF6-4123-AE57-C66B5768FD1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5DBCE1-3115-4D85-88BC-E3DAF5515F69}">
      <dgm:prSet phldrT="[Text]" custT="1"/>
      <dgm:spPr/>
      <dgm:t>
        <a:bodyPr/>
        <a:lstStyle/>
        <a:p>
          <a:r>
            <a:rPr lang="en-GB" sz="1800">
              <a:solidFill>
                <a:schemeClr val="tx1"/>
              </a:solidFill>
            </a:rPr>
            <a:t>Receive and structure inputs</a:t>
          </a:r>
          <a:endParaRPr lang="en-GB" sz="1800" dirty="0">
            <a:solidFill>
              <a:schemeClr val="tx1"/>
            </a:solidFill>
          </a:endParaRPr>
        </a:p>
      </dgm:t>
    </dgm:pt>
    <dgm:pt modelId="{394D9166-C1D1-43AA-89D4-6087A8E81398}" type="parTrans" cxnId="{725C9FE2-4603-4351-B891-9715B4A2FA38}">
      <dgm:prSet/>
      <dgm:spPr/>
      <dgm:t>
        <a:bodyPr/>
        <a:lstStyle/>
        <a:p>
          <a:endParaRPr lang="en-GB" sz="1600"/>
        </a:p>
      </dgm:t>
    </dgm:pt>
    <dgm:pt modelId="{8533B66A-197E-4EC3-8B0E-999FCC43E92C}" type="sibTrans" cxnId="{725C9FE2-4603-4351-B891-9715B4A2FA38}">
      <dgm:prSet/>
      <dgm:spPr/>
      <dgm:t>
        <a:bodyPr/>
        <a:lstStyle/>
        <a:p>
          <a:endParaRPr lang="en-GB" sz="1600"/>
        </a:p>
      </dgm:t>
    </dgm:pt>
    <dgm:pt modelId="{3F2A42AD-D696-442A-AEB5-9831B389D96D}">
      <dgm:prSet phldrT="[Text]" custT="1"/>
      <dgm:spPr/>
      <dgm:t>
        <a:bodyPr/>
        <a:lstStyle/>
        <a:p>
          <a:r>
            <a:rPr lang="en-GB" sz="1400" dirty="0"/>
            <a:t> </a:t>
          </a:r>
          <a:r>
            <a:rPr lang="en-GB" sz="1400" b="1" dirty="0"/>
            <a:t>Streamline</a:t>
          </a:r>
          <a:r>
            <a:rPr lang="en-GB" sz="1400" dirty="0"/>
            <a:t> different </a:t>
          </a:r>
          <a:r>
            <a:rPr lang="en-GB" sz="1400" b="1" dirty="0"/>
            <a:t>data formats</a:t>
          </a:r>
        </a:p>
      </dgm:t>
    </dgm:pt>
    <dgm:pt modelId="{BC79D972-EFA9-4A89-8CE6-79E1878F664B}" type="parTrans" cxnId="{019FCC69-E446-455A-8F6E-5773D426016A}">
      <dgm:prSet/>
      <dgm:spPr/>
      <dgm:t>
        <a:bodyPr/>
        <a:lstStyle/>
        <a:p>
          <a:endParaRPr lang="en-GB" sz="1600"/>
        </a:p>
      </dgm:t>
    </dgm:pt>
    <dgm:pt modelId="{75426987-4F2B-4488-9296-DC03F0C9B752}" type="sibTrans" cxnId="{019FCC69-E446-455A-8F6E-5773D426016A}">
      <dgm:prSet/>
      <dgm:spPr/>
      <dgm:t>
        <a:bodyPr/>
        <a:lstStyle/>
        <a:p>
          <a:endParaRPr lang="en-GB" sz="1600"/>
        </a:p>
      </dgm:t>
    </dgm:pt>
    <dgm:pt modelId="{3F0AD1B4-5A54-4701-B31D-DFE07F72C4D1}">
      <dgm:prSet phldrT="[Text]" custT="1"/>
      <dgm:spPr/>
      <dgm:t>
        <a:bodyPr/>
        <a:lstStyle/>
        <a:p>
          <a:r>
            <a:rPr lang="en-GB" sz="1800">
              <a:solidFill>
                <a:schemeClr val="tx1"/>
              </a:solidFill>
            </a:rPr>
            <a:t>Analyse inputs</a:t>
          </a:r>
          <a:endParaRPr lang="en-GB" sz="1800" dirty="0">
            <a:solidFill>
              <a:schemeClr val="tx1"/>
            </a:solidFill>
          </a:endParaRPr>
        </a:p>
      </dgm:t>
    </dgm:pt>
    <dgm:pt modelId="{A4A4D505-9E95-48DC-8FA6-33ECD8C61929}" type="parTrans" cxnId="{C7D6BD5C-57EB-4A38-8602-A4132AB65140}">
      <dgm:prSet/>
      <dgm:spPr/>
      <dgm:t>
        <a:bodyPr/>
        <a:lstStyle/>
        <a:p>
          <a:endParaRPr lang="en-GB" sz="1600"/>
        </a:p>
      </dgm:t>
    </dgm:pt>
    <dgm:pt modelId="{D4107021-5507-4984-9B0F-EC66313835E2}" type="sibTrans" cxnId="{C7D6BD5C-57EB-4A38-8602-A4132AB65140}">
      <dgm:prSet/>
      <dgm:spPr/>
      <dgm:t>
        <a:bodyPr/>
        <a:lstStyle/>
        <a:p>
          <a:endParaRPr lang="en-GB" sz="1600"/>
        </a:p>
      </dgm:t>
    </dgm:pt>
    <dgm:pt modelId="{AF5CD8D5-C834-44B8-B713-BDA1F6D7A30B}">
      <dgm:prSet phldrT="[Text]" custT="1"/>
      <dgm:spPr/>
      <dgm:t>
        <a:bodyPr/>
        <a:lstStyle/>
        <a:p>
          <a:r>
            <a:rPr lang="en-GB" sz="1400"/>
            <a:t> Remove redundant information in the input</a:t>
          </a:r>
          <a:endParaRPr lang="en-GB" sz="1400" dirty="0"/>
        </a:p>
      </dgm:t>
    </dgm:pt>
    <dgm:pt modelId="{E1A60208-8B61-483F-B721-A887B0AB40D8}" type="parTrans" cxnId="{0B2D6D06-7561-480B-837C-5F0084CEE2CD}">
      <dgm:prSet/>
      <dgm:spPr/>
      <dgm:t>
        <a:bodyPr/>
        <a:lstStyle/>
        <a:p>
          <a:endParaRPr lang="en-GB" sz="1600"/>
        </a:p>
      </dgm:t>
    </dgm:pt>
    <dgm:pt modelId="{B8B568CE-5380-44BA-BCC9-4B006FF401DB}" type="sibTrans" cxnId="{0B2D6D06-7561-480B-837C-5F0084CEE2CD}">
      <dgm:prSet/>
      <dgm:spPr/>
      <dgm:t>
        <a:bodyPr/>
        <a:lstStyle/>
        <a:p>
          <a:endParaRPr lang="en-GB" sz="1600"/>
        </a:p>
      </dgm:t>
    </dgm:pt>
    <dgm:pt modelId="{84C80103-4442-4410-A6FA-8723891E79B4}">
      <dgm:prSet phldrT="[Text]" custT="1"/>
      <dgm:spPr/>
      <dgm:t>
        <a:bodyPr/>
        <a:lstStyle/>
        <a:p>
          <a:r>
            <a:rPr lang="en-GB" sz="1800">
              <a:solidFill>
                <a:schemeClr val="tx1"/>
              </a:solidFill>
            </a:rPr>
            <a:t>Update the classification</a:t>
          </a:r>
          <a:endParaRPr lang="en-GB" sz="1800" dirty="0">
            <a:solidFill>
              <a:schemeClr val="tx1"/>
            </a:solidFill>
          </a:endParaRPr>
        </a:p>
      </dgm:t>
    </dgm:pt>
    <dgm:pt modelId="{40652B9A-D3F0-45BF-902F-6E5053E6F26A}" type="parTrans" cxnId="{D42AEEEF-6ED2-4BD2-ABDA-CE33D6192D66}">
      <dgm:prSet/>
      <dgm:spPr/>
      <dgm:t>
        <a:bodyPr/>
        <a:lstStyle/>
        <a:p>
          <a:endParaRPr lang="en-GB" sz="1600"/>
        </a:p>
      </dgm:t>
    </dgm:pt>
    <dgm:pt modelId="{ED80D6DD-59BE-4BFE-A130-2A6CCABE1218}" type="sibTrans" cxnId="{D42AEEEF-6ED2-4BD2-ABDA-CE33D6192D66}">
      <dgm:prSet/>
      <dgm:spPr/>
      <dgm:t>
        <a:bodyPr/>
        <a:lstStyle/>
        <a:p>
          <a:endParaRPr lang="en-GB" sz="1600"/>
        </a:p>
      </dgm:t>
    </dgm:pt>
    <dgm:pt modelId="{86044F55-1E11-4FFE-9EF0-6E52E091CBFB}">
      <dgm:prSet phldrT="[Text]" custT="1"/>
      <dgm:spPr/>
      <dgm:t>
        <a:bodyPr/>
        <a:lstStyle/>
        <a:p>
          <a:r>
            <a:rPr lang="en-GB" sz="1400" dirty="0"/>
            <a:t> Support </a:t>
          </a:r>
          <a:r>
            <a:rPr lang="en-GB" sz="1400" b="1" dirty="0"/>
            <a:t>terminological development</a:t>
          </a:r>
        </a:p>
      </dgm:t>
    </dgm:pt>
    <dgm:pt modelId="{F4B885D9-D58C-4F40-8EE9-60102FCD1078}" type="parTrans" cxnId="{20FF8526-BA52-4687-A0C5-D8070EEB84AD}">
      <dgm:prSet/>
      <dgm:spPr/>
      <dgm:t>
        <a:bodyPr/>
        <a:lstStyle/>
        <a:p>
          <a:endParaRPr lang="en-GB" sz="1600"/>
        </a:p>
      </dgm:t>
    </dgm:pt>
    <dgm:pt modelId="{3BC63ECC-0744-446D-AC4A-852E6158769D}" type="sibTrans" cxnId="{20FF8526-BA52-4687-A0C5-D8070EEB84AD}">
      <dgm:prSet/>
      <dgm:spPr/>
      <dgm:t>
        <a:bodyPr/>
        <a:lstStyle/>
        <a:p>
          <a:endParaRPr lang="en-GB" sz="1600"/>
        </a:p>
      </dgm:t>
    </dgm:pt>
    <dgm:pt modelId="{FBA4BBCE-69BF-4568-A41A-4019F3982F50}">
      <dgm:prSet phldrT="[Text]" custT="1"/>
      <dgm:spPr/>
      <dgm:t>
        <a:bodyPr/>
        <a:lstStyle/>
        <a:p>
          <a:r>
            <a:rPr lang="en-GB" sz="1400" b="1"/>
            <a:t> Content labelling </a:t>
          </a:r>
          <a:r>
            <a:rPr lang="en-GB" sz="1400" b="0"/>
            <a:t>(e.g. green skills)</a:t>
          </a:r>
          <a:endParaRPr lang="en-GB" sz="1400" b="1" dirty="0"/>
        </a:p>
      </dgm:t>
    </dgm:pt>
    <dgm:pt modelId="{9F65BEE2-CFDB-489E-8411-580908EEEC85}" type="parTrans" cxnId="{DCE4D3D4-FEB0-40F7-AE09-4F42C28097F8}">
      <dgm:prSet/>
      <dgm:spPr/>
      <dgm:t>
        <a:bodyPr/>
        <a:lstStyle/>
        <a:p>
          <a:endParaRPr lang="en-GB"/>
        </a:p>
      </dgm:t>
    </dgm:pt>
    <dgm:pt modelId="{5EEB55E5-D4D3-4F53-ADBE-E68CBAA46716}" type="sibTrans" cxnId="{DCE4D3D4-FEB0-40F7-AE09-4F42C28097F8}">
      <dgm:prSet/>
      <dgm:spPr/>
      <dgm:t>
        <a:bodyPr/>
        <a:lstStyle/>
        <a:p>
          <a:endParaRPr lang="en-GB"/>
        </a:p>
      </dgm:t>
    </dgm:pt>
    <dgm:pt modelId="{BB70EB00-4B6F-4F32-8E12-44995762FADC}">
      <dgm:prSet phldrT="[Text]" custT="1"/>
      <dgm:spPr/>
      <dgm:t>
        <a:bodyPr/>
        <a:lstStyle/>
        <a:p>
          <a:r>
            <a:rPr lang="en-GB" sz="1400" b="1"/>
            <a:t> Translate alternative labels</a:t>
          </a:r>
          <a:endParaRPr lang="en-GB" sz="1400" b="1" dirty="0"/>
        </a:p>
      </dgm:t>
    </dgm:pt>
    <dgm:pt modelId="{9A58AE93-0775-4BB0-805C-51F731BA7950}" type="parTrans" cxnId="{D9602FB6-9997-4F40-8381-2E2F7A537680}">
      <dgm:prSet/>
      <dgm:spPr/>
      <dgm:t>
        <a:bodyPr/>
        <a:lstStyle/>
        <a:p>
          <a:endParaRPr lang="en-GB"/>
        </a:p>
      </dgm:t>
    </dgm:pt>
    <dgm:pt modelId="{F44AA427-5428-4FF4-93B1-A80B9B7E529E}" type="sibTrans" cxnId="{D9602FB6-9997-4F40-8381-2E2F7A537680}">
      <dgm:prSet/>
      <dgm:spPr/>
      <dgm:t>
        <a:bodyPr/>
        <a:lstStyle/>
        <a:p>
          <a:endParaRPr lang="en-GB"/>
        </a:p>
      </dgm:t>
    </dgm:pt>
    <dgm:pt modelId="{8C46B74D-CDC4-4D2D-9E81-A0E80B35D293}">
      <dgm:prSet phldrT="[Text]" custT="1"/>
      <dgm:spPr/>
      <dgm:t>
        <a:bodyPr/>
        <a:lstStyle/>
        <a:p>
          <a:r>
            <a:rPr lang="en-GB" sz="1400" dirty="0"/>
            <a:t> Detect what is </a:t>
          </a:r>
          <a:r>
            <a:rPr lang="en-GB" sz="1400" b="1" dirty="0"/>
            <a:t>already included </a:t>
          </a:r>
          <a:r>
            <a:rPr lang="en-GB" sz="1400" dirty="0"/>
            <a:t>in ESCO</a:t>
          </a:r>
        </a:p>
      </dgm:t>
    </dgm:pt>
    <dgm:pt modelId="{9BA94DD4-6368-42C9-ACE5-8D6D19ECF2E8}" type="parTrans" cxnId="{9956072C-84FF-4CBB-BD8F-0470977049E5}">
      <dgm:prSet/>
      <dgm:spPr/>
      <dgm:t>
        <a:bodyPr/>
        <a:lstStyle/>
        <a:p>
          <a:endParaRPr lang="en-GB"/>
        </a:p>
      </dgm:t>
    </dgm:pt>
    <dgm:pt modelId="{A5E63F8C-FE06-4DFD-AE61-D0B7995CB75D}" type="sibTrans" cxnId="{9956072C-84FF-4CBB-BD8F-0470977049E5}">
      <dgm:prSet/>
      <dgm:spPr/>
      <dgm:t>
        <a:bodyPr/>
        <a:lstStyle/>
        <a:p>
          <a:endParaRPr lang="en-GB"/>
        </a:p>
      </dgm:t>
    </dgm:pt>
    <dgm:pt modelId="{516161D6-7697-404C-B020-CDA88165CCDF}">
      <dgm:prSet phldrT="[Text]" custT="1"/>
      <dgm:spPr/>
      <dgm:t>
        <a:bodyPr/>
        <a:lstStyle/>
        <a:p>
          <a:r>
            <a:rPr lang="en-GB" sz="1400" dirty="0"/>
            <a:t> </a:t>
          </a:r>
          <a:r>
            <a:rPr lang="en-GB" sz="1400" b="1" dirty="0"/>
            <a:t>Process and prepare (vacancy) data </a:t>
          </a:r>
          <a:r>
            <a:rPr lang="en-GB" sz="1400" dirty="0"/>
            <a:t>to create/ train specific models</a:t>
          </a:r>
        </a:p>
      </dgm:t>
    </dgm:pt>
    <dgm:pt modelId="{BA3899A1-37FC-4559-9DCB-66A7FD29F34C}" type="parTrans" cxnId="{7C27E21C-B112-425F-A97A-4FACF2ABF37E}">
      <dgm:prSet/>
      <dgm:spPr/>
      <dgm:t>
        <a:bodyPr/>
        <a:lstStyle/>
        <a:p>
          <a:endParaRPr lang="en-GB"/>
        </a:p>
      </dgm:t>
    </dgm:pt>
    <dgm:pt modelId="{054B979A-5FC9-48AF-A30C-F6C5A2528293}" type="sibTrans" cxnId="{7C27E21C-B112-425F-A97A-4FACF2ABF37E}">
      <dgm:prSet/>
      <dgm:spPr/>
      <dgm:t>
        <a:bodyPr/>
        <a:lstStyle/>
        <a:p>
          <a:endParaRPr lang="en-GB"/>
        </a:p>
      </dgm:t>
    </dgm:pt>
    <dgm:pt modelId="{90C37A44-0629-4880-BA66-8D6C9DC562A4}">
      <dgm:prSet phldrT="[Text]" custT="1"/>
      <dgm:spPr/>
      <dgm:t>
        <a:bodyPr/>
        <a:lstStyle/>
        <a:p>
          <a:r>
            <a:rPr lang="en-GB" sz="1400" b="1"/>
            <a:t> Establish relationships</a:t>
          </a:r>
          <a:r>
            <a:rPr lang="en-GB" sz="1400" b="0"/>
            <a:t> (occupation–skill; skill-skill contextualisation)</a:t>
          </a:r>
          <a:endParaRPr lang="en-GB" sz="1400" b="1" dirty="0"/>
        </a:p>
      </dgm:t>
    </dgm:pt>
    <dgm:pt modelId="{6869D36F-7DDC-4824-9103-16B02BBE17FA}" type="parTrans" cxnId="{325836C9-49A2-432B-9364-786664CE2095}">
      <dgm:prSet/>
      <dgm:spPr/>
      <dgm:t>
        <a:bodyPr/>
        <a:lstStyle/>
        <a:p>
          <a:endParaRPr lang="en-GB"/>
        </a:p>
      </dgm:t>
    </dgm:pt>
    <dgm:pt modelId="{0960D5DB-0D28-4B4D-AFD4-934E113C3CAD}" type="sibTrans" cxnId="{325836C9-49A2-432B-9364-786664CE2095}">
      <dgm:prSet/>
      <dgm:spPr/>
      <dgm:t>
        <a:bodyPr/>
        <a:lstStyle/>
        <a:p>
          <a:endParaRPr lang="en-GB"/>
        </a:p>
      </dgm:t>
    </dgm:pt>
    <dgm:pt modelId="{BC4F0DB7-B389-44BE-83BC-41C01AAAB720}" type="pres">
      <dgm:prSet presAssocID="{48D3ACBC-4BF6-4123-AE57-C66B5768FD19}" presName="rootnode" presStyleCnt="0">
        <dgm:presLayoutVars>
          <dgm:chMax/>
          <dgm:chPref/>
          <dgm:dir/>
          <dgm:animLvl val="lvl"/>
        </dgm:presLayoutVars>
      </dgm:prSet>
      <dgm:spPr/>
    </dgm:pt>
    <dgm:pt modelId="{2A8961E1-2884-4B03-B8C2-4291F3FB860B}" type="pres">
      <dgm:prSet presAssocID="{005DBCE1-3115-4D85-88BC-E3DAF5515F69}" presName="composite" presStyleCnt="0"/>
      <dgm:spPr/>
    </dgm:pt>
    <dgm:pt modelId="{0E3BE752-99C8-49FE-ADDC-F281D0DBEDEE}" type="pres">
      <dgm:prSet presAssocID="{005DBCE1-3115-4D85-88BC-E3DAF5515F69}" presName="bentUpArrow1" presStyleLbl="alignImgPlace1" presStyleIdx="0" presStyleCnt="2" custScaleX="58101" custScaleY="75488" custLinFactNeighborX="12143" custLinFactNeighborY="-6286"/>
      <dgm:spPr/>
    </dgm:pt>
    <dgm:pt modelId="{01F70561-AC63-4187-B37C-7E8D7060BF34}" type="pres">
      <dgm:prSet presAssocID="{005DBCE1-3115-4D85-88BC-E3DAF5515F69}" presName="ParentText" presStyleLbl="node1" presStyleIdx="0" presStyleCnt="3" custScaleX="83179" custScaleY="83476">
        <dgm:presLayoutVars>
          <dgm:chMax val="1"/>
          <dgm:chPref val="1"/>
          <dgm:bulletEnabled val="1"/>
        </dgm:presLayoutVars>
      </dgm:prSet>
      <dgm:spPr/>
    </dgm:pt>
    <dgm:pt modelId="{76C97204-3096-454D-AAEA-E5C4A40AB672}" type="pres">
      <dgm:prSet presAssocID="{005DBCE1-3115-4D85-88BC-E3DAF5515F69}" presName="ChildText" presStyleLbl="revTx" presStyleIdx="0" presStyleCnt="3" custScaleX="273505" custLinFactNeighborX="80230" custLinFactNeighborY="1227">
        <dgm:presLayoutVars>
          <dgm:chMax val="0"/>
          <dgm:chPref val="0"/>
          <dgm:bulletEnabled val="1"/>
        </dgm:presLayoutVars>
      </dgm:prSet>
      <dgm:spPr/>
    </dgm:pt>
    <dgm:pt modelId="{93AF9037-C63F-4481-AD68-F6DF366FCB97}" type="pres">
      <dgm:prSet presAssocID="{8533B66A-197E-4EC3-8B0E-999FCC43E92C}" presName="sibTrans" presStyleCnt="0"/>
      <dgm:spPr/>
    </dgm:pt>
    <dgm:pt modelId="{3164D4C0-2B82-4D4E-B505-47EEA3884FA1}" type="pres">
      <dgm:prSet presAssocID="{3F0AD1B4-5A54-4701-B31D-DFE07F72C4D1}" presName="composite" presStyleCnt="0"/>
      <dgm:spPr/>
    </dgm:pt>
    <dgm:pt modelId="{D49B69F4-0092-4B47-9EAF-29A3E9D5EFE9}" type="pres">
      <dgm:prSet presAssocID="{3F0AD1B4-5A54-4701-B31D-DFE07F72C4D1}" presName="bentUpArrow1" presStyleLbl="alignImgPlace1" presStyleIdx="1" presStyleCnt="2" custScaleX="73822" custScaleY="73707" custLinFactNeighborX="-14529" custLinFactNeighborY="-9693"/>
      <dgm:spPr/>
    </dgm:pt>
    <dgm:pt modelId="{29F9752A-6C81-4679-AEB6-0C822BCDEF8A}" type="pres">
      <dgm:prSet presAssocID="{3F0AD1B4-5A54-4701-B31D-DFE07F72C4D1}" presName="ParentText" presStyleLbl="node1" presStyleIdx="1" presStyleCnt="3" custScaleX="71152" custScaleY="83444" custLinFactNeighborX="-28250" custLinFactNeighborY="-1088">
        <dgm:presLayoutVars>
          <dgm:chMax val="1"/>
          <dgm:chPref val="1"/>
          <dgm:bulletEnabled val="1"/>
        </dgm:presLayoutVars>
      </dgm:prSet>
      <dgm:spPr/>
    </dgm:pt>
    <dgm:pt modelId="{51F65F2B-CFB0-45B9-8FFE-5846BE489CFE}" type="pres">
      <dgm:prSet presAssocID="{3F0AD1B4-5A54-4701-B31D-DFE07F72C4D1}" presName="ChildText" presStyleLbl="revTx" presStyleIdx="1" presStyleCnt="3" custScaleX="259997" custLinFactNeighborX="37271" custLinFactNeighborY="1141">
        <dgm:presLayoutVars>
          <dgm:chMax val="0"/>
          <dgm:chPref val="0"/>
          <dgm:bulletEnabled val="1"/>
        </dgm:presLayoutVars>
      </dgm:prSet>
      <dgm:spPr/>
    </dgm:pt>
    <dgm:pt modelId="{797E4E60-01BC-445A-8EE5-AA073CE7A000}" type="pres">
      <dgm:prSet presAssocID="{D4107021-5507-4984-9B0F-EC66313835E2}" presName="sibTrans" presStyleCnt="0"/>
      <dgm:spPr/>
    </dgm:pt>
    <dgm:pt modelId="{DC6FD6B6-4FC5-4767-AA8F-3618E4946D7F}" type="pres">
      <dgm:prSet presAssocID="{84C80103-4442-4410-A6FA-8723891E79B4}" presName="composite" presStyleCnt="0"/>
      <dgm:spPr/>
    </dgm:pt>
    <dgm:pt modelId="{7E8CC1B3-A0D0-4DC2-B85D-9EA8E5795685}" type="pres">
      <dgm:prSet presAssocID="{84C80103-4442-4410-A6FA-8723891E79B4}" presName="ParentText" presStyleLbl="node1" presStyleIdx="2" presStyleCnt="3" custScaleX="79913" custScaleY="69306" custLinFactNeighborX="-48678" custLinFactNeighborY="-4492">
        <dgm:presLayoutVars>
          <dgm:chMax val="1"/>
          <dgm:chPref val="1"/>
          <dgm:bulletEnabled val="1"/>
        </dgm:presLayoutVars>
      </dgm:prSet>
      <dgm:spPr/>
    </dgm:pt>
    <dgm:pt modelId="{C045D82E-3771-4F5F-BE29-9F9C9C523093}" type="pres">
      <dgm:prSet presAssocID="{84C80103-4442-4410-A6FA-8723891E79B4}" presName="FinalChildText" presStyleLbl="revTx" presStyleIdx="2" presStyleCnt="3" custScaleX="236711" custScaleY="76098" custLinFactNeighborX="-4192" custLinFactNeighborY="-4644">
        <dgm:presLayoutVars>
          <dgm:chMax val="0"/>
          <dgm:chPref val="0"/>
          <dgm:bulletEnabled val="1"/>
        </dgm:presLayoutVars>
      </dgm:prSet>
      <dgm:spPr/>
    </dgm:pt>
  </dgm:ptLst>
  <dgm:cxnLst>
    <dgm:cxn modelId="{0B2D6D06-7561-480B-837C-5F0084CEE2CD}" srcId="{3F0AD1B4-5A54-4701-B31D-DFE07F72C4D1}" destId="{AF5CD8D5-C834-44B8-B713-BDA1F6D7A30B}" srcOrd="0" destOrd="0" parTransId="{E1A60208-8B61-483F-B721-A887B0AB40D8}" sibTransId="{B8B568CE-5380-44BA-BCC9-4B006FF401DB}"/>
    <dgm:cxn modelId="{7C27E21C-B112-425F-A97A-4FACF2ABF37E}" srcId="{005DBCE1-3115-4D85-88BC-E3DAF5515F69}" destId="{516161D6-7697-404C-B020-CDA88165CCDF}" srcOrd="1" destOrd="0" parTransId="{BA3899A1-37FC-4559-9DCB-66A7FD29F34C}" sibTransId="{054B979A-5FC9-48AF-A30C-F6C5A2528293}"/>
    <dgm:cxn modelId="{20FF8526-BA52-4687-A0C5-D8070EEB84AD}" srcId="{84C80103-4442-4410-A6FA-8723891E79B4}" destId="{86044F55-1E11-4FFE-9EF0-6E52E091CBFB}" srcOrd="0" destOrd="0" parTransId="{F4B885D9-D58C-4F40-8EE9-60102FCD1078}" sibTransId="{3BC63ECC-0744-446D-AC4A-852E6158769D}"/>
    <dgm:cxn modelId="{9956072C-84FF-4CBB-BD8F-0470977049E5}" srcId="{3F0AD1B4-5A54-4701-B31D-DFE07F72C4D1}" destId="{8C46B74D-CDC4-4D2D-9E81-A0E80B35D293}" srcOrd="1" destOrd="0" parTransId="{9BA94DD4-6368-42C9-ACE5-8D6D19ECF2E8}" sibTransId="{A5E63F8C-FE06-4DFD-AE61-D0B7995CB75D}"/>
    <dgm:cxn modelId="{2FC72534-D822-4F1D-BD69-E10B2A7155C3}" type="presOf" srcId="{516161D6-7697-404C-B020-CDA88165CCDF}" destId="{76C97204-3096-454D-AAEA-E5C4A40AB672}" srcOrd="0" destOrd="1" presId="urn:microsoft.com/office/officeart/2005/8/layout/StepDownProcess"/>
    <dgm:cxn modelId="{C7D6BD5C-57EB-4A38-8602-A4132AB65140}" srcId="{48D3ACBC-4BF6-4123-AE57-C66B5768FD19}" destId="{3F0AD1B4-5A54-4701-B31D-DFE07F72C4D1}" srcOrd="1" destOrd="0" parTransId="{A4A4D505-9E95-48DC-8FA6-33ECD8C61929}" sibTransId="{D4107021-5507-4984-9B0F-EC66313835E2}"/>
    <dgm:cxn modelId="{C3A3BD41-E6A3-4A15-B460-8ED70B86A747}" type="presOf" srcId="{48D3ACBC-4BF6-4123-AE57-C66B5768FD19}" destId="{BC4F0DB7-B389-44BE-83BC-41C01AAAB720}" srcOrd="0" destOrd="0" presId="urn:microsoft.com/office/officeart/2005/8/layout/StepDownProcess"/>
    <dgm:cxn modelId="{019FCC69-E446-455A-8F6E-5773D426016A}" srcId="{005DBCE1-3115-4D85-88BC-E3DAF5515F69}" destId="{3F2A42AD-D696-442A-AEB5-9831B389D96D}" srcOrd="0" destOrd="0" parTransId="{BC79D972-EFA9-4A89-8CE6-79E1878F664B}" sibTransId="{75426987-4F2B-4488-9296-DC03F0C9B752}"/>
    <dgm:cxn modelId="{C3C6EA4C-4786-4315-8808-B8ECC7D6FADE}" type="presOf" srcId="{3F2A42AD-D696-442A-AEB5-9831B389D96D}" destId="{76C97204-3096-454D-AAEA-E5C4A40AB672}" srcOrd="0" destOrd="0" presId="urn:microsoft.com/office/officeart/2005/8/layout/StepDownProcess"/>
    <dgm:cxn modelId="{98E8EA6D-D28B-402A-91B3-3C77E2CE086F}" type="presOf" srcId="{BB70EB00-4B6F-4F32-8E12-44995762FADC}" destId="{C045D82E-3771-4F5F-BE29-9F9C9C523093}" srcOrd="0" destOrd="2" presId="urn:microsoft.com/office/officeart/2005/8/layout/StepDownProcess"/>
    <dgm:cxn modelId="{77E6D250-238E-46DC-A82C-3F95ED1F03B2}" type="presOf" srcId="{FBA4BBCE-69BF-4568-A41A-4019F3982F50}" destId="{C045D82E-3771-4F5F-BE29-9F9C9C523093}" srcOrd="0" destOrd="1" presId="urn:microsoft.com/office/officeart/2005/8/layout/StepDownProcess"/>
    <dgm:cxn modelId="{A464C051-2A38-4686-B273-F3FEB874F348}" type="presOf" srcId="{90C37A44-0629-4880-BA66-8D6C9DC562A4}" destId="{C045D82E-3771-4F5F-BE29-9F9C9C523093}" srcOrd="0" destOrd="3" presId="urn:microsoft.com/office/officeart/2005/8/layout/StepDownProcess"/>
    <dgm:cxn modelId="{509E8278-2854-4F5A-970D-1ACCE2BA7488}" type="presOf" srcId="{AF5CD8D5-C834-44B8-B713-BDA1F6D7A30B}" destId="{51F65F2B-CFB0-45B9-8FFE-5846BE489CFE}" srcOrd="0" destOrd="0" presId="urn:microsoft.com/office/officeart/2005/8/layout/StepDownProcess"/>
    <dgm:cxn modelId="{1F163F88-BFDA-4921-8F19-E9231E8357A0}" type="presOf" srcId="{8C46B74D-CDC4-4D2D-9E81-A0E80B35D293}" destId="{51F65F2B-CFB0-45B9-8FFE-5846BE489CFE}" srcOrd="0" destOrd="1" presId="urn:microsoft.com/office/officeart/2005/8/layout/StepDownProcess"/>
    <dgm:cxn modelId="{CFCB0F9B-AB42-436D-A3C4-28F25D61D9AC}" type="presOf" srcId="{86044F55-1E11-4FFE-9EF0-6E52E091CBFB}" destId="{C045D82E-3771-4F5F-BE29-9F9C9C523093}" srcOrd="0" destOrd="0" presId="urn:microsoft.com/office/officeart/2005/8/layout/StepDownProcess"/>
    <dgm:cxn modelId="{D9602FB6-9997-4F40-8381-2E2F7A537680}" srcId="{84C80103-4442-4410-A6FA-8723891E79B4}" destId="{BB70EB00-4B6F-4F32-8E12-44995762FADC}" srcOrd="2" destOrd="0" parTransId="{9A58AE93-0775-4BB0-805C-51F731BA7950}" sibTransId="{F44AA427-5428-4FF4-93B1-A80B9B7E529E}"/>
    <dgm:cxn modelId="{81777DC0-8845-41AF-A824-A3DC52FC9D7F}" type="presOf" srcId="{3F0AD1B4-5A54-4701-B31D-DFE07F72C4D1}" destId="{29F9752A-6C81-4679-AEB6-0C822BCDEF8A}" srcOrd="0" destOrd="0" presId="urn:microsoft.com/office/officeart/2005/8/layout/StepDownProcess"/>
    <dgm:cxn modelId="{325836C9-49A2-432B-9364-786664CE2095}" srcId="{84C80103-4442-4410-A6FA-8723891E79B4}" destId="{90C37A44-0629-4880-BA66-8D6C9DC562A4}" srcOrd="3" destOrd="0" parTransId="{6869D36F-7DDC-4824-9103-16B02BBE17FA}" sibTransId="{0960D5DB-0D28-4B4D-AFD4-934E113C3CAD}"/>
    <dgm:cxn modelId="{DCE4D3D4-FEB0-40F7-AE09-4F42C28097F8}" srcId="{84C80103-4442-4410-A6FA-8723891E79B4}" destId="{FBA4BBCE-69BF-4568-A41A-4019F3982F50}" srcOrd="1" destOrd="0" parTransId="{9F65BEE2-CFDB-489E-8411-580908EEEC85}" sibTransId="{5EEB55E5-D4D3-4F53-ADBE-E68CBAA46716}"/>
    <dgm:cxn modelId="{725C9FE2-4603-4351-B891-9715B4A2FA38}" srcId="{48D3ACBC-4BF6-4123-AE57-C66B5768FD19}" destId="{005DBCE1-3115-4D85-88BC-E3DAF5515F69}" srcOrd="0" destOrd="0" parTransId="{394D9166-C1D1-43AA-89D4-6087A8E81398}" sibTransId="{8533B66A-197E-4EC3-8B0E-999FCC43E92C}"/>
    <dgm:cxn modelId="{D42AEEEF-6ED2-4BD2-ABDA-CE33D6192D66}" srcId="{48D3ACBC-4BF6-4123-AE57-C66B5768FD19}" destId="{84C80103-4442-4410-A6FA-8723891E79B4}" srcOrd="2" destOrd="0" parTransId="{40652B9A-D3F0-45BF-902F-6E5053E6F26A}" sibTransId="{ED80D6DD-59BE-4BFE-A130-2A6CCABE1218}"/>
    <dgm:cxn modelId="{2A4BD6F6-44EC-446E-AFC8-1CD7A2DA1860}" type="presOf" srcId="{84C80103-4442-4410-A6FA-8723891E79B4}" destId="{7E8CC1B3-A0D0-4DC2-B85D-9EA8E5795685}" srcOrd="0" destOrd="0" presId="urn:microsoft.com/office/officeart/2005/8/layout/StepDownProcess"/>
    <dgm:cxn modelId="{653C5FFE-9173-4D3C-93A8-B881FDD0FB03}" type="presOf" srcId="{005DBCE1-3115-4D85-88BC-E3DAF5515F69}" destId="{01F70561-AC63-4187-B37C-7E8D7060BF34}" srcOrd="0" destOrd="0" presId="urn:microsoft.com/office/officeart/2005/8/layout/StepDownProcess"/>
    <dgm:cxn modelId="{198704E3-836E-40F1-B34E-F947AF4F3517}" type="presParOf" srcId="{BC4F0DB7-B389-44BE-83BC-41C01AAAB720}" destId="{2A8961E1-2884-4B03-B8C2-4291F3FB860B}" srcOrd="0" destOrd="0" presId="urn:microsoft.com/office/officeart/2005/8/layout/StepDownProcess"/>
    <dgm:cxn modelId="{14F4DC13-CB88-4C66-8F56-DA45C981E877}" type="presParOf" srcId="{2A8961E1-2884-4B03-B8C2-4291F3FB860B}" destId="{0E3BE752-99C8-49FE-ADDC-F281D0DBEDEE}" srcOrd="0" destOrd="0" presId="urn:microsoft.com/office/officeart/2005/8/layout/StepDownProcess"/>
    <dgm:cxn modelId="{B24EA2FC-9678-4E3B-826F-02AA64E4A804}" type="presParOf" srcId="{2A8961E1-2884-4B03-B8C2-4291F3FB860B}" destId="{01F70561-AC63-4187-B37C-7E8D7060BF34}" srcOrd="1" destOrd="0" presId="urn:microsoft.com/office/officeart/2005/8/layout/StepDownProcess"/>
    <dgm:cxn modelId="{697ABCE0-5E92-4F8F-A58E-41D7EAD01BE1}" type="presParOf" srcId="{2A8961E1-2884-4B03-B8C2-4291F3FB860B}" destId="{76C97204-3096-454D-AAEA-E5C4A40AB672}" srcOrd="2" destOrd="0" presId="urn:microsoft.com/office/officeart/2005/8/layout/StepDownProcess"/>
    <dgm:cxn modelId="{33455974-E582-4D3A-8D00-CAE19D306B70}" type="presParOf" srcId="{BC4F0DB7-B389-44BE-83BC-41C01AAAB720}" destId="{93AF9037-C63F-4481-AD68-F6DF366FCB97}" srcOrd="1" destOrd="0" presId="urn:microsoft.com/office/officeart/2005/8/layout/StepDownProcess"/>
    <dgm:cxn modelId="{BC4DC73A-3639-4259-98D2-6A1A1964A2E0}" type="presParOf" srcId="{BC4F0DB7-B389-44BE-83BC-41C01AAAB720}" destId="{3164D4C0-2B82-4D4E-B505-47EEA3884FA1}" srcOrd="2" destOrd="0" presId="urn:microsoft.com/office/officeart/2005/8/layout/StepDownProcess"/>
    <dgm:cxn modelId="{8A5CCDA1-A52A-4166-AA11-71F74BCF57BC}" type="presParOf" srcId="{3164D4C0-2B82-4D4E-B505-47EEA3884FA1}" destId="{D49B69F4-0092-4B47-9EAF-29A3E9D5EFE9}" srcOrd="0" destOrd="0" presId="urn:microsoft.com/office/officeart/2005/8/layout/StepDownProcess"/>
    <dgm:cxn modelId="{3482492D-BAE4-4123-9A61-85FF33A19B76}" type="presParOf" srcId="{3164D4C0-2B82-4D4E-B505-47EEA3884FA1}" destId="{29F9752A-6C81-4679-AEB6-0C822BCDEF8A}" srcOrd="1" destOrd="0" presId="urn:microsoft.com/office/officeart/2005/8/layout/StepDownProcess"/>
    <dgm:cxn modelId="{27414830-1591-4D48-93F0-360CF33F8D86}" type="presParOf" srcId="{3164D4C0-2B82-4D4E-B505-47EEA3884FA1}" destId="{51F65F2B-CFB0-45B9-8FFE-5846BE489CFE}" srcOrd="2" destOrd="0" presId="urn:microsoft.com/office/officeart/2005/8/layout/StepDownProcess"/>
    <dgm:cxn modelId="{A3E5D5F7-307C-4BB4-B359-15440295BC5C}" type="presParOf" srcId="{BC4F0DB7-B389-44BE-83BC-41C01AAAB720}" destId="{797E4E60-01BC-445A-8EE5-AA073CE7A000}" srcOrd="3" destOrd="0" presId="urn:microsoft.com/office/officeart/2005/8/layout/StepDownProcess"/>
    <dgm:cxn modelId="{067753DC-991E-422F-80E1-4774F9946E81}" type="presParOf" srcId="{BC4F0DB7-B389-44BE-83BC-41C01AAAB720}" destId="{DC6FD6B6-4FC5-4767-AA8F-3618E4946D7F}" srcOrd="4" destOrd="0" presId="urn:microsoft.com/office/officeart/2005/8/layout/StepDownProcess"/>
    <dgm:cxn modelId="{0814A877-0918-4A3F-B951-E08E9619F7F0}" type="presParOf" srcId="{DC6FD6B6-4FC5-4767-AA8F-3618E4946D7F}" destId="{7E8CC1B3-A0D0-4DC2-B85D-9EA8E5795685}" srcOrd="0" destOrd="0" presId="urn:microsoft.com/office/officeart/2005/8/layout/StepDownProcess"/>
    <dgm:cxn modelId="{9BF45272-F8B8-43A6-A777-FE7351AD8E2A}" type="presParOf" srcId="{DC6FD6B6-4FC5-4767-AA8F-3618E4946D7F}" destId="{C045D82E-3771-4F5F-BE29-9F9C9C523093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B0F50-6F71-4523-84D5-BDE246264008}">
      <dsp:nvSpPr>
        <dsp:cNvPr id="0" name=""/>
        <dsp:cNvSpPr/>
      </dsp:nvSpPr>
      <dsp:spPr>
        <a:xfrm rot="5400000">
          <a:off x="-167340" y="175952"/>
          <a:ext cx="1115600" cy="780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</a:t>
          </a:r>
        </a:p>
      </dsp:txBody>
      <dsp:txXfrm rot="-5400000">
        <a:off x="0" y="399072"/>
        <a:ext cx="780920" cy="334680"/>
      </dsp:txXfrm>
    </dsp:sp>
    <dsp:sp modelId="{AA9B0CF4-E48E-433B-9BA1-0D88B42D5FED}">
      <dsp:nvSpPr>
        <dsp:cNvPr id="0" name=""/>
        <dsp:cNvSpPr/>
      </dsp:nvSpPr>
      <dsp:spPr>
        <a:xfrm rot="5400000">
          <a:off x="2789484" y="-1999951"/>
          <a:ext cx="725140" cy="4742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Report</a:t>
          </a:r>
          <a:r>
            <a:rPr lang="en-GB" sz="1400" kern="1200" dirty="0"/>
            <a:t> expert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Feedback</a:t>
          </a:r>
          <a:r>
            <a:rPr lang="en-GB" sz="1400" kern="1200" dirty="0"/>
            <a:t> MSWG, MAI, and EQF 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ESCO skills quality review</a:t>
          </a:r>
        </a:p>
      </dsp:txBody>
      <dsp:txXfrm rot="-5400000">
        <a:off x="780921" y="44010"/>
        <a:ext cx="4706869" cy="654344"/>
      </dsp:txXfrm>
    </dsp:sp>
    <dsp:sp modelId="{8686DE99-B167-4948-B8D6-524C225A063D}">
      <dsp:nvSpPr>
        <dsp:cNvPr id="0" name=""/>
        <dsp:cNvSpPr/>
      </dsp:nvSpPr>
      <dsp:spPr>
        <a:xfrm rot="5400000">
          <a:off x="-167340" y="1222667"/>
          <a:ext cx="1115600" cy="780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</a:t>
          </a:r>
        </a:p>
      </dsp:txBody>
      <dsp:txXfrm rot="-5400000">
        <a:off x="0" y="1445787"/>
        <a:ext cx="780920" cy="334680"/>
      </dsp:txXfrm>
    </dsp:sp>
    <dsp:sp modelId="{5219B642-F554-474E-BFAB-B437D28123DE}">
      <dsp:nvSpPr>
        <dsp:cNvPr id="0" name=""/>
        <dsp:cNvSpPr/>
      </dsp:nvSpPr>
      <dsp:spPr>
        <a:xfrm rot="5400000">
          <a:off x="2713344" y="-953236"/>
          <a:ext cx="877419" cy="4742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Complete identification of transversal skills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Formulate </a:t>
          </a:r>
          <a:r>
            <a:rPr lang="en-GB" sz="1400" b="1" kern="1200" dirty="0"/>
            <a:t>descriptions</a:t>
          </a:r>
          <a:r>
            <a:rPr lang="en-GB" sz="1400" kern="1200" dirty="0"/>
            <a:t> and </a:t>
          </a:r>
          <a:r>
            <a:rPr lang="en-GB" sz="1400" b="1" kern="1200" dirty="0"/>
            <a:t>scope notes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Apply terminological guidelines </a:t>
          </a:r>
          <a:r>
            <a:rPr lang="en-GB" sz="1400" kern="1200" dirty="0"/>
            <a:t>and assign alternative labels</a:t>
          </a:r>
        </a:p>
      </dsp:txBody>
      <dsp:txXfrm rot="-5400000">
        <a:off x="780920" y="1022020"/>
        <a:ext cx="4699435" cy="791755"/>
      </dsp:txXfrm>
    </dsp:sp>
    <dsp:sp modelId="{FBEBF7BB-5518-4F76-A865-311AE7A4FC01}">
      <dsp:nvSpPr>
        <dsp:cNvPr id="0" name=""/>
        <dsp:cNvSpPr/>
      </dsp:nvSpPr>
      <dsp:spPr>
        <a:xfrm rot="5400000">
          <a:off x="-167340" y="2193242"/>
          <a:ext cx="1115600" cy="780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</a:t>
          </a:r>
        </a:p>
      </dsp:txBody>
      <dsp:txXfrm rot="-5400000">
        <a:off x="0" y="2416362"/>
        <a:ext cx="780920" cy="334680"/>
      </dsp:txXfrm>
    </dsp:sp>
    <dsp:sp modelId="{A975B9F3-8719-4E59-BA14-95A00F4F8367}">
      <dsp:nvSpPr>
        <dsp:cNvPr id="0" name=""/>
        <dsp:cNvSpPr/>
      </dsp:nvSpPr>
      <dsp:spPr>
        <a:xfrm rot="5400000">
          <a:off x="2789484" y="17338"/>
          <a:ext cx="725140" cy="4742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6 top-level categories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24 clusters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95 transversal skills</a:t>
          </a:r>
        </a:p>
      </dsp:txBody>
      <dsp:txXfrm rot="-5400000">
        <a:off x="780921" y="2061299"/>
        <a:ext cx="4706869" cy="654344"/>
      </dsp:txXfrm>
    </dsp:sp>
    <dsp:sp modelId="{805E30E2-611F-44EC-84C6-05007EB1E5AF}">
      <dsp:nvSpPr>
        <dsp:cNvPr id="0" name=""/>
        <dsp:cNvSpPr/>
      </dsp:nvSpPr>
      <dsp:spPr>
        <a:xfrm rot="5400000">
          <a:off x="-167340" y="3163817"/>
          <a:ext cx="1115600" cy="780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.</a:t>
          </a:r>
        </a:p>
      </dsp:txBody>
      <dsp:txXfrm rot="-5400000">
        <a:off x="0" y="3386937"/>
        <a:ext cx="780920" cy="334680"/>
      </dsp:txXfrm>
    </dsp:sp>
    <dsp:sp modelId="{F21E125F-5408-45F5-9B16-1F54E1783215}">
      <dsp:nvSpPr>
        <dsp:cNvPr id="0" name=""/>
        <dsp:cNvSpPr/>
      </dsp:nvSpPr>
      <dsp:spPr>
        <a:xfrm rot="5400000">
          <a:off x="2789484" y="987913"/>
          <a:ext cx="725140" cy="4742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Integrate</a:t>
          </a: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 transversal skills in the </a:t>
          </a: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ESCO skills pillar</a:t>
          </a:r>
        </a:p>
      </dsp:txBody>
      <dsp:txXfrm rot="-5400000">
        <a:off x="780921" y="3031874"/>
        <a:ext cx="4706869" cy="654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EB4B7-CF95-42B5-BE34-4484BB0783A4}">
      <dsp:nvSpPr>
        <dsp:cNvPr id="0" name=""/>
        <dsp:cNvSpPr/>
      </dsp:nvSpPr>
      <dsp:spPr>
        <a:xfrm>
          <a:off x="1053" y="751222"/>
          <a:ext cx="2647100" cy="1021780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E73F8-2DF6-44AC-A77E-759CF193139B}">
      <dsp:nvSpPr>
        <dsp:cNvPr id="0" name=""/>
        <dsp:cNvSpPr/>
      </dsp:nvSpPr>
      <dsp:spPr>
        <a:xfrm>
          <a:off x="706947" y="1006667"/>
          <a:ext cx="2235329" cy="102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 labelling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Manual identification of existing ESCO skills</a:t>
          </a:r>
        </a:p>
      </dsp:txBody>
      <dsp:txXfrm>
        <a:off x="736874" y="1036594"/>
        <a:ext cx="2175475" cy="961926"/>
      </dsp:txXfrm>
    </dsp:sp>
    <dsp:sp modelId="{C7878251-FAE0-4DE8-90B2-C294D8F449DC}">
      <dsp:nvSpPr>
        <dsp:cNvPr id="0" name=""/>
        <dsp:cNvSpPr/>
      </dsp:nvSpPr>
      <dsp:spPr>
        <a:xfrm>
          <a:off x="3024630" y="751222"/>
          <a:ext cx="2647100" cy="1021780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445B2-614A-4108-91CB-A7F32E8315F6}">
      <dsp:nvSpPr>
        <dsp:cNvPr id="0" name=""/>
        <dsp:cNvSpPr/>
      </dsp:nvSpPr>
      <dsp:spPr>
        <a:xfrm>
          <a:off x="3730524" y="1006667"/>
          <a:ext cx="2235329" cy="102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Machine labelling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Train AI model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green skills based on labour market data</a:t>
          </a:r>
        </a:p>
      </dsp:txBody>
      <dsp:txXfrm>
        <a:off x="3760451" y="1036594"/>
        <a:ext cx="2175475" cy="961926"/>
      </dsp:txXfrm>
    </dsp:sp>
    <dsp:sp modelId="{08D17342-F190-4C8F-BDA1-A0A8F8DE2A92}">
      <dsp:nvSpPr>
        <dsp:cNvPr id="0" name=""/>
        <dsp:cNvSpPr/>
      </dsp:nvSpPr>
      <dsp:spPr>
        <a:xfrm>
          <a:off x="6048207" y="751222"/>
          <a:ext cx="2647100" cy="1021780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D8D00-8B88-40B0-90C0-291F8D057BA5}">
      <dsp:nvSpPr>
        <dsp:cNvPr id="0" name=""/>
        <dsp:cNvSpPr/>
      </dsp:nvSpPr>
      <dsp:spPr>
        <a:xfrm>
          <a:off x="6754101" y="1006667"/>
          <a:ext cx="2235329" cy="102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Manual evaluation of differences</a:t>
          </a:r>
        </a:p>
      </dsp:txBody>
      <dsp:txXfrm>
        <a:off x="6784028" y="1036594"/>
        <a:ext cx="2175475" cy="961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E752-99C8-49FE-ADDC-F281D0DBEDEE}">
      <dsp:nvSpPr>
        <dsp:cNvPr id="0" name=""/>
        <dsp:cNvSpPr/>
      </dsp:nvSpPr>
      <dsp:spPr>
        <a:xfrm rot="5400000">
          <a:off x="1070709" y="1924881"/>
          <a:ext cx="1179903" cy="10338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0561-AC63-4187-B37C-7E8D7060BF34}">
      <dsp:nvSpPr>
        <dsp:cNvPr id="0" name=""/>
        <dsp:cNvSpPr/>
      </dsp:nvSpPr>
      <dsp:spPr>
        <a:xfrm>
          <a:off x="470254" y="69857"/>
          <a:ext cx="2188631" cy="15374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Receive and structure inputs</a:t>
          </a:r>
        </a:p>
      </dsp:txBody>
      <dsp:txXfrm>
        <a:off x="545319" y="144922"/>
        <a:ext cx="2038501" cy="1387311"/>
      </dsp:txXfrm>
    </dsp:sp>
    <dsp:sp modelId="{76C97204-3096-454D-AAEA-E5C4A40AB672}">
      <dsp:nvSpPr>
        <dsp:cNvPr id="0" name=""/>
        <dsp:cNvSpPr/>
      </dsp:nvSpPr>
      <dsp:spPr>
        <a:xfrm>
          <a:off x="2755363" y="111610"/>
          <a:ext cx="5234083" cy="148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B69F4-0092-4B47-9EAF-29A3E9D5EFE9}">
      <dsp:nvSpPr>
        <dsp:cNvPr id="0" name=""/>
        <dsp:cNvSpPr/>
      </dsp:nvSpPr>
      <dsp:spPr>
        <a:xfrm rot="5400000">
          <a:off x="3324017" y="3456648"/>
          <a:ext cx="1152066" cy="13136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752A-6C81-4679-AEB6-0C822BCDEF8A}">
      <dsp:nvSpPr>
        <dsp:cNvPr id="0" name=""/>
        <dsp:cNvSpPr/>
      </dsp:nvSpPr>
      <dsp:spPr>
        <a:xfrm>
          <a:off x="2599167" y="1775008"/>
          <a:ext cx="1872173" cy="15368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Analyse inputs</a:t>
          </a:r>
        </a:p>
      </dsp:txBody>
      <dsp:txXfrm>
        <a:off x="2674203" y="1850044"/>
        <a:ext cx="1722101" cy="1386779"/>
      </dsp:txXfrm>
    </dsp:sp>
    <dsp:sp modelId="{51F65F2B-CFB0-45B9-8FFE-5846BE489CFE}">
      <dsp:nvSpPr>
        <dsp:cNvPr id="0" name=""/>
        <dsp:cNvSpPr/>
      </dsp:nvSpPr>
      <dsp:spPr>
        <a:xfrm>
          <a:off x="4533510" y="1835224"/>
          <a:ext cx="4975579" cy="148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CC1B3-A0D0-4DC2-B85D-9EA8E5795685}">
      <dsp:nvSpPr>
        <dsp:cNvPr id="0" name=""/>
        <dsp:cNvSpPr/>
      </dsp:nvSpPr>
      <dsp:spPr>
        <a:xfrm>
          <a:off x="4933896" y="3423290"/>
          <a:ext cx="2102695" cy="12764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Update the classification</a:t>
          </a:r>
        </a:p>
      </dsp:txBody>
      <dsp:txXfrm>
        <a:off x="4996219" y="3485613"/>
        <a:ext cx="1978049" cy="1151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E752-99C8-49FE-ADDC-F281D0DBEDEE}">
      <dsp:nvSpPr>
        <dsp:cNvPr id="0" name=""/>
        <dsp:cNvSpPr/>
      </dsp:nvSpPr>
      <dsp:spPr>
        <a:xfrm rot="5400000">
          <a:off x="583436" y="1941973"/>
          <a:ext cx="1141891" cy="10005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0561-AC63-4187-B37C-7E8D7060BF34}">
      <dsp:nvSpPr>
        <dsp:cNvPr id="0" name=""/>
        <dsp:cNvSpPr/>
      </dsp:nvSpPr>
      <dsp:spPr>
        <a:xfrm>
          <a:off x="2325" y="146712"/>
          <a:ext cx="2118121" cy="148791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Receive and structure inputs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4972" y="219359"/>
        <a:ext cx="1972827" cy="1342616"/>
      </dsp:txXfrm>
    </dsp:sp>
    <dsp:sp modelId="{76C97204-3096-454D-AAEA-E5C4A40AB672}">
      <dsp:nvSpPr>
        <dsp:cNvPr id="0" name=""/>
        <dsp:cNvSpPr/>
      </dsp:nvSpPr>
      <dsp:spPr>
        <a:xfrm>
          <a:off x="2213817" y="187120"/>
          <a:ext cx="5065459" cy="144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</a:t>
          </a:r>
          <a:r>
            <a:rPr lang="en-GB" sz="1400" b="1" kern="1200" dirty="0"/>
            <a:t>Streamline</a:t>
          </a:r>
          <a:r>
            <a:rPr lang="en-GB" sz="1400" kern="1200" dirty="0"/>
            <a:t> different </a:t>
          </a:r>
          <a:r>
            <a:rPr lang="en-GB" sz="1400" b="1" kern="1200" dirty="0"/>
            <a:t>data formats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</a:t>
          </a:r>
          <a:r>
            <a:rPr lang="en-GB" sz="1400" b="1" kern="1200" dirty="0"/>
            <a:t>Process and prepare (vacancy) data </a:t>
          </a:r>
          <a:r>
            <a:rPr lang="en-GB" sz="1400" kern="1200" dirty="0"/>
            <a:t>to create/ train specific models</a:t>
          </a:r>
        </a:p>
      </dsp:txBody>
      <dsp:txXfrm>
        <a:off x="2213817" y="187120"/>
        <a:ext cx="5065459" cy="1440647"/>
      </dsp:txXfrm>
    </dsp:sp>
    <dsp:sp modelId="{D49B69F4-0092-4B47-9EAF-29A3E9D5EFE9}">
      <dsp:nvSpPr>
        <dsp:cNvPr id="0" name=""/>
        <dsp:cNvSpPr/>
      </dsp:nvSpPr>
      <dsp:spPr>
        <a:xfrm rot="5400000">
          <a:off x="2764151" y="3424393"/>
          <a:ext cx="1114950" cy="12713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752A-6C81-4679-AEB6-0C822BCDEF8A}">
      <dsp:nvSpPr>
        <dsp:cNvPr id="0" name=""/>
        <dsp:cNvSpPr/>
      </dsp:nvSpPr>
      <dsp:spPr>
        <a:xfrm>
          <a:off x="2062653" y="1796929"/>
          <a:ext cx="1811858" cy="14873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Analyse inputs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135272" y="1869548"/>
        <a:ext cx="1666620" cy="1342101"/>
      </dsp:txXfrm>
    </dsp:sp>
    <dsp:sp modelId="{51F65F2B-CFB0-45B9-8FFE-5846BE489CFE}">
      <dsp:nvSpPr>
        <dsp:cNvPr id="0" name=""/>
        <dsp:cNvSpPr/>
      </dsp:nvSpPr>
      <dsp:spPr>
        <a:xfrm>
          <a:off x="4169852" y="1855205"/>
          <a:ext cx="4815283" cy="144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 Remove redundant information in the input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Detect what is </a:t>
          </a:r>
          <a:r>
            <a:rPr lang="en-GB" sz="1400" b="1" kern="1200" dirty="0"/>
            <a:t>already included </a:t>
          </a:r>
          <a:r>
            <a:rPr lang="en-GB" sz="1400" kern="1200" dirty="0"/>
            <a:t>in ESCO</a:t>
          </a:r>
        </a:p>
      </dsp:txBody>
      <dsp:txXfrm>
        <a:off x="4169852" y="1855205"/>
        <a:ext cx="4815283" cy="1440647"/>
      </dsp:txXfrm>
    </dsp:sp>
    <dsp:sp modelId="{7E8CC1B3-A0D0-4DC2-B85D-9EA8E5795685}">
      <dsp:nvSpPr>
        <dsp:cNvPr id="0" name=""/>
        <dsp:cNvSpPr/>
      </dsp:nvSpPr>
      <dsp:spPr>
        <a:xfrm>
          <a:off x="4322165" y="3392109"/>
          <a:ext cx="2034953" cy="12353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Update the classification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382480" y="3452424"/>
        <a:ext cx="1914323" cy="1114708"/>
      </dsp:txXfrm>
    </dsp:sp>
    <dsp:sp modelId="{C045D82E-3771-4F5F-BE29-9F9C9C523093}">
      <dsp:nvSpPr>
        <dsp:cNvPr id="0" name=""/>
        <dsp:cNvSpPr/>
      </dsp:nvSpPr>
      <dsp:spPr>
        <a:xfrm>
          <a:off x="6508821" y="3473889"/>
          <a:ext cx="4384014" cy="109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Support </a:t>
          </a:r>
          <a:r>
            <a:rPr lang="en-GB" sz="1400" b="1" kern="1200" dirty="0"/>
            <a:t>terminological 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 Content labelling </a:t>
          </a:r>
          <a:r>
            <a:rPr lang="en-GB" sz="1400" b="0" kern="1200"/>
            <a:t>(e.g. green skills)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 Translate alternative labels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 Establish relationships</a:t>
          </a:r>
          <a:r>
            <a:rPr lang="en-GB" sz="1400" b="0" kern="1200"/>
            <a:t> (occupation–skill; skill-skill contextualisation)</a:t>
          </a:r>
          <a:endParaRPr lang="en-GB" sz="1400" b="1" kern="1200" dirty="0"/>
        </a:p>
      </dsp:txBody>
      <dsp:txXfrm>
        <a:off x="6508821" y="3473889"/>
        <a:ext cx="4384014" cy="109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B29697DC-654C-4C0A-97AC-30877F4A826B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A1BD6576-C7C6-4BB4-A6BD-F64FBFFEA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9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4DE853A2-6E0B-47CA-8252-FBBF25A7B0BD}" type="datetimeFigureOut">
              <a:rPr lang="en-GB" smtClean="0"/>
              <a:t>26/11/2021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17DD922D-2E6D-4341-A124-EEA7A7A518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85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5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Expected question: what data was the AI model trained on? -&gt; refer to list in the note.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13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Detect what is already included in ESCO: duplicate skills</a:t>
            </a:r>
            <a:endParaRPr lang="en-US" dirty="0"/>
          </a:p>
          <a:p>
            <a:r>
              <a:rPr lang="en-GB" dirty="0"/>
              <a:t>Support terminological development: vacancy job title mapping to detect new </a:t>
            </a:r>
            <a:r>
              <a:rPr lang="en-GB" dirty="0" err="1"/>
              <a:t>npts</a:t>
            </a:r>
            <a:r>
              <a:rPr lang="en-GB" dirty="0"/>
              <a:t> for </a:t>
            </a:r>
            <a:r>
              <a:rPr lang="en-GB" dirty="0" err="1"/>
              <a:t>occs</a:t>
            </a:r>
            <a:endParaRPr lang="en-GB" dirty="0"/>
          </a:p>
          <a:p>
            <a:r>
              <a:rPr lang="en-GB" dirty="0"/>
              <a:t>Translate alternative labels: gender variants, in progress: data-driven statistical approach to detect wrong translations (in the future we can hopefully detect alt labels from vacancies/</a:t>
            </a:r>
            <a:r>
              <a:rPr lang="en-GB" dirty="0" err="1"/>
              <a:t>europass</a:t>
            </a:r>
            <a:r>
              <a:rPr lang="en-GB" dirty="0"/>
              <a:t>/</a:t>
            </a:r>
            <a:r>
              <a:rPr lang="en-GB" dirty="0" err="1"/>
              <a:t>eures</a:t>
            </a:r>
            <a:r>
              <a:rPr lang="en-GB" dirty="0"/>
              <a:t>/... besides translation)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70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2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8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  <a:prstGeom prst="rect">
            <a:avLst/>
          </a:prstGeo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 lang="en-US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 anchor="b"/>
          <a:lstStyle>
            <a:lvl1pPr>
              <a:defRPr sz="900" b="0" i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68761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4417" y="2276479"/>
            <a:ext cx="5376333" cy="3673475"/>
          </a:xfrm>
          <a:prstGeom prst="rect">
            <a:avLst/>
          </a:prstGeom>
        </p:spPr>
        <p:txBody>
          <a:bodyPr/>
          <a:lstStyle>
            <a:lvl1pPr>
              <a:defRPr lang="fr-FR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92012" y="2276873"/>
            <a:ext cx="5376333" cy="367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289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49289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624417" y="3213100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6192012" y="3212976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0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624422" y="2276873"/>
            <a:ext cx="10943167" cy="3600053"/>
          </a:xfrm>
          <a:prstGeom prst="rect">
            <a:avLst/>
          </a:prstGeom>
        </p:spPr>
        <p:txBody>
          <a:bodyPr/>
          <a:lstStyle>
            <a:lvl1pPr marL="342900" indent="-342900">
              <a:defRPr lang="fr-FR" sz="1900" i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22" y="2276872"/>
            <a:ext cx="10943167" cy="367307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7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5273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04865"/>
            <a:ext cx="4011084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656667" y="2205041"/>
            <a:ext cx="7008284" cy="388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modifier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07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33403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717008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59168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294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37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4829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15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3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3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69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48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9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2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6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4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8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35359" y="6265894"/>
            <a:ext cx="480055" cy="297454"/>
          </a:xfrm>
          <a:prstGeom prst="rect">
            <a:avLst/>
          </a:prstGeom>
          <a:solidFill>
            <a:srgbClr val="FFFFFF"/>
          </a:solidFill>
          <a:ln>
            <a:solidFill>
              <a:srgbClr val="6D96C8"/>
            </a:solidFill>
          </a:ln>
        </p:spPr>
        <p:txBody>
          <a:bodyPr wrap="square" rtlCol="0">
            <a:spAutoFit/>
          </a:bodyPr>
          <a:lstStyle/>
          <a:p>
            <a:fld id="{0B3E6A1F-0E70-4F96-A2E5-8C87C994B9E3}" type="slidenum">
              <a:rPr lang="en-GB" sz="1333" b="1" smtClean="0">
                <a:solidFill>
                  <a:srgbClr val="0B8C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33" b="1" dirty="0">
              <a:solidFill>
                <a:srgbClr val="0B8C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6089292"/>
            <a:ext cx="1924345" cy="5048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446397" cy="749059"/>
          </a:xfrm>
          <a:prstGeom prst="rect">
            <a:avLst/>
          </a:prstGeom>
          <a:solidFill>
            <a:srgbClr val="F6A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2543605" y="0"/>
            <a:ext cx="9648395" cy="749059"/>
          </a:xfrm>
          <a:prstGeom prst="rect">
            <a:avLst/>
          </a:prstGeom>
          <a:solidFill>
            <a:srgbClr val="0B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51595" y="189863"/>
            <a:ext cx="403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>
                <a:solidFill>
                  <a:schemeClr val="bg1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EUROPEAN </a:t>
            </a:r>
            <a:r>
              <a:rPr lang="en-GB" sz="1600" b="1" dirty="0">
                <a:solidFill>
                  <a:srgbClr val="075980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QUALIFICATIONS</a:t>
            </a:r>
            <a:r>
              <a:rPr lang="en-GB" sz="1600" b="0" baseline="0" dirty="0">
                <a:solidFill>
                  <a:schemeClr val="bg1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FRAMEWORK</a:t>
            </a:r>
            <a:endParaRPr lang="en-GB" sz="1600" b="0" dirty="0">
              <a:solidFill>
                <a:schemeClr val="bg1"/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/>
          <a:srcRect r="20419" b="21037"/>
          <a:stretch/>
        </p:blipFill>
        <p:spPr>
          <a:xfrm>
            <a:off x="5966091" y="3813043"/>
            <a:ext cx="6225911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5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7699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1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6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42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3" y="5362269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 dirty="0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8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197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21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8201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10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3601161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58942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3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 dirty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8697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5863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21" y="1143008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5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6" y="2061975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37044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5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17"/>
            <a:ext cx="6720416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6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F9A51F9-FA55-44CF-B7B8-F7626328B423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54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A7CB-BD13-4EA4-B19B-0781EAB6B5E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4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D4F9-9BEF-481B-A925-9144B459F9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9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8"/>
            <a:ext cx="53848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D825-BB6F-4174-8FCE-D6DB0C78EF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7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A901D-A361-40EB-B8C1-53283DE9284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2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9746A-644F-4F84-A665-06BD1B70ACB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0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87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D9F1-7BE1-4DA4-90B2-8E40709E57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1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2FBF8-7FC7-4D90-BBA4-A65A5748D5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3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D6826-EF4B-4A56-A7C8-A2F07B6973D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47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6AA9-84DA-4FDD-9300-F1DBC43F9B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13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62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478ED-5D56-4BA9-AE34-3E82A9D13E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5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41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"/>
            <a:ext cx="12192000" cy="6833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629"/>
            <a:ext cx="12192000" cy="113030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3" y="311657"/>
            <a:ext cx="2112235" cy="1102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1839" y="6639966"/>
            <a:ext cx="901836" cy="227276"/>
          </a:xfrm>
          <a:prstGeom prst="rect">
            <a:avLst/>
          </a:prstGeom>
          <a:solidFill>
            <a:srgbClr val="10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</a:pPr>
            <a:endParaRPr lang="en-GB" sz="1800" b="1" dirty="0">
              <a:solidFill>
                <a:srgbClr val="10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77294980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73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7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8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63930376"/>
              </p:ext>
            </p:extLst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7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21" y="5357819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21" y="4464851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5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2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 dirty="0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210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FA3CEC-EFFB-4BD2-9151-F8429031D6E4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580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7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PL-ESCOSECRETARIA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8818" y="1467344"/>
            <a:ext cx="6081262" cy="2742915"/>
          </a:xfrm>
        </p:spPr>
        <p:txBody>
          <a:bodyPr/>
          <a:lstStyle/>
          <a:p>
            <a:pPr marL="0"/>
            <a:br>
              <a:rPr lang="fr-BE" sz="4000" dirty="0"/>
            </a:b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of ESCO v1.1</a:t>
            </a:r>
            <a:b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15th </a:t>
            </a:r>
            <a:r>
              <a:rPr lang="de-DE" altLang="ko-KR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ESCO MSWG and</a:t>
            </a:r>
            <a:br>
              <a:rPr lang="de-DE" altLang="ko-KR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</a:br>
            <a:r>
              <a:rPr lang="de-DE" altLang="ko-KR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36th ESCO MAI meeting</a:t>
            </a:r>
            <a:br>
              <a:rPr lang="de-DE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</a:br>
            <a:br>
              <a:rPr lang="de-DE" sz="2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</a:br>
            <a:r>
              <a:rPr lang="de-DE" sz="2800" i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29 November 2021</a:t>
            </a:r>
            <a:endParaRPr lang="en-GB" sz="2800" b="0" i="1" dirty="0"/>
          </a:p>
        </p:txBody>
      </p:sp>
    </p:spTree>
    <p:extLst>
      <p:ext uri="{BB962C8B-B14F-4D97-AF65-F5344CB8AC3E}">
        <p14:creationId xmlns:p14="http://schemas.microsoft.com/office/powerpoint/2010/main" val="157187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Methodology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C3F0C8-5E34-4339-95E1-2F7EDC190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645154"/>
              </p:ext>
            </p:extLst>
          </p:nvPr>
        </p:nvGraphicFramePr>
        <p:xfrm>
          <a:off x="1721059" y="2484455"/>
          <a:ext cx="8990484" cy="27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1F4D198-D3CE-4835-8591-82404E004FE6}"/>
              </a:ext>
            </a:extLst>
          </p:cNvPr>
          <p:cNvSpPr txBox="1">
            <a:spLocks/>
          </p:cNvSpPr>
          <p:nvPr/>
        </p:nvSpPr>
        <p:spPr bwMode="auto">
          <a:xfrm>
            <a:off x="609600" y="947339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Hybrid approach, supported by data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C7505-110D-4D02-AA32-CA652D7E5311}"/>
              </a:ext>
            </a:extLst>
          </p:cNvPr>
          <p:cNvSpPr txBox="1"/>
          <p:nvPr/>
        </p:nvSpPr>
        <p:spPr>
          <a:xfrm>
            <a:off x="3523878" y="212144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</a:rPr>
              <a:t>ESCO v1.1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B12FFEA-974A-486A-A3DF-51D9A25AEE94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rot="10800000" flipV="1">
            <a:off x="1818752" y="2352276"/>
            <a:ext cx="1705126" cy="1415856"/>
          </a:xfrm>
          <a:prstGeom prst="curvedConnector3">
            <a:avLst>
              <a:gd name="adj1" fmla="val 128377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37437C4B-30B8-4E5F-9350-83E6ADD6C598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9346642" y="3980449"/>
            <a:ext cx="1705126" cy="1415856"/>
          </a:xfrm>
          <a:prstGeom prst="curvedConnector3">
            <a:avLst>
              <a:gd name="adj1" fmla="val -21306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66684C8-E544-466D-8D8E-4D89A3B1F116}"/>
              </a:ext>
            </a:extLst>
          </p:cNvPr>
          <p:cNvSpPr txBox="1"/>
          <p:nvPr/>
        </p:nvSpPr>
        <p:spPr>
          <a:xfrm>
            <a:off x="2610503" y="5120101"/>
            <a:ext cx="673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</a:rPr>
              <a:t>Taxonomy of skills for the green transition</a:t>
            </a:r>
          </a:p>
        </p:txBody>
      </p:sp>
    </p:spTree>
    <p:extLst>
      <p:ext uri="{BB962C8B-B14F-4D97-AF65-F5344CB8AC3E}">
        <p14:creationId xmlns:p14="http://schemas.microsoft.com/office/powerpoint/2010/main" val="274653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25D517-0787-4E18-9C87-AAD145EC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Application of AI in ESCO v1.1</a:t>
            </a:r>
          </a:p>
        </p:txBody>
      </p:sp>
    </p:spTree>
    <p:extLst>
      <p:ext uri="{BB962C8B-B14F-4D97-AF65-F5344CB8AC3E}">
        <p14:creationId xmlns:p14="http://schemas.microsoft.com/office/powerpoint/2010/main" val="185998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8F85B7D-975D-4E07-B295-A19155B35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670518"/>
              </p:ext>
            </p:extLst>
          </p:nvPr>
        </p:nvGraphicFramePr>
        <p:xfrm>
          <a:off x="609600" y="1389455"/>
          <a:ext cx="9509090" cy="491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E097CB1-40EF-4E49-826D-D0C07E959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368369"/>
            <a:ext cx="2608946" cy="12145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Project to use ESCO Classification">
            <a:extLst>
              <a:ext uri="{FF2B5EF4-FFF2-40B4-BE49-F238E27FC236}">
                <a16:creationId xmlns:a16="http://schemas.microsoft.com/office/drawing/2014/main" id="{3D9BDA53-2B9A-44D1-8E9C-6B361405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56" y="5220118"/>
            <a:ext cx="1558856" cy="8183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dirty="0">
                <a:ea typeface="+mj-lt"/>
                <a:cs typeface="+mj-lt"/>
              </a:rPr>
              <a:t>ESCO: an expert driven classification</a:t>
            </a: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0F946-6265-4BC8-B174-67807FC15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210" y="1380369"/>
            <a:ext cx="1032448" cy="1449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497332-1103-4F84-8E2E-EC8B6A3E7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610" y="1532769"/>
            <a:ext cx="1032448" cy="1449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8EF75-F1EB-4CEE-81E5-6289EB812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010" y="1685169"/>
            <a:ext cx="1032448" cy="1449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28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95E0F3-4F8F-4807-B8E4-020FFCE7D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428192"/>
              </p:ext>
            </p:extLst>
          </p:nvPr>
        </p:nvGraphicFramePr>
        <p:xfrm>
          <a:off x="609600" y="1389455"/>
          <a:ext cx="10972800" cy="491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>
                <a:ea typeface="+mj-lt"/>
                <a:cs typeface="+mj-lt"/>
              </a:rPr>
              <a:t>ESCO v1.1: efficiencies through data science &amp; AI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997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25D517-0787-4E18-9C87-AAD145EC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6751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FE8CF0-EC80-4A71-B0CC-B2150AA2DAF4}"/>
              </a:ext>
            </a:extLst>
          </p:cNvPr>
          <p:cNvSpPr txBox="1"/>
          <p:nvPr/>
        </p:nvSpPr>
        <p:spPr>
          <a:xfrm>
            <a:off x="713432" y="2041047"/>
            <a:ext cx="1042014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>
                <a:solidFill>
                  <a:srgbClr val="0F5494"/>
                </a:solidFill>
              </a:rPr>
              <a:t>Occupations, skills, knowledge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Starting 30 November 2021 – ending 31 January 2022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Three excel files per language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F5494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b="0" dirty="0">
                <a:solidFill>
                  <a:srgbClr val="0F5494"/>
                </a:solidFill>
              </a:rPr>
              <a:t>Transversal skills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Starting December 2021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F5494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000" b="0" dirty="0">
                <a:solidFill>
                  <a:srgbClr val="0F5494"/>
                </a:solidFill>
              </a:rPr>
              <a:t>Feedback to be sent to </a:t>
            </a:r>
            <a:r>
              <a:rPr lang="en-GB" sz="2000" dirty="0">
                <a:hlinkClick r:id="rId3"/>
              </a:rPr>
              <a:t>EMPL-ESCO-SECRETARIAT@ec.europa.eu</a:t>
            </a:r>
            <a:r>
              <a:rPr lang="en-GB" sz="2000" dirty="0"/>
              <a:t> </a:t>
            </a:r>
            <a:endParaRPr lang="en-GB" sz="2000" b="0" dirty="0">
              <a:solidFill>
                <a:srgbClr val="0F5494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Next steps: consultation on translations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7D93B70-A0CB-4626-BA1A-AC382C78D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54431"/>
              </p:ext>
            </p:extLst>
          </p:nvPr>
        </p:nvGraphicFramePr>
        <p:xfrm>
          <a:off x="1058427" y="3638255"/>
          <a:ext cx="10715887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0841">
                  <a:extLst>
                    <a:ext uri="{9D8B030D-6E8A-4147-A177-3AD203B41FA5}">
                      <a16:colId xmlns:a16="http://schemas.microsoft.com/office/drawing/2014/main" val="299069455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1808554547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1896664021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2073046203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2281670622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2377353495"/>
                    </a:ext>
                  </a:extLst>
                </a:gridCol>
                <a:gridCol w="1530841">
                  <a:extLst>
                    <a:ext uri="{9D8B030D-6E8A-4147-A177-3AD203B41FA5}">
                      <a16:colId xmlns:a16="http://schemas.microsoft.com/office/drawing/2014/main" val="3821145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Concept 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Preferred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Suggested translation</a:t>
                      </a:r>
                    </a:p>
                  </a:txBody>
                  <a:tcPr>
                    <a:solidFill>
                      <a:srgbClr val="76B8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Alternative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Suggested translation</a:t>
                      </a:r>
                    </a:p>
                  </a:txBody>
                  <a:tcPr>
                    <a:solidFill>
                      <a:srgbClr val="76B8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Suggested translation</a:t>
                      </a:r>
                    </a:p>
                  </a:txBody>
                  <a:tcPr>
                    <a:solidFill>
                      <a:srgbClr val="76B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5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Next steps: publication and communication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7FBBFB-9821-4135-9365-EADD858BDC42}"/>
              </a:ext>
            </a:extLst>
          </p:cNvPr>
          <p:cNvGrpSpPr/>
          <p:nvPr/>
        </p:nvGrpSpPr>
        <p:grpSpPr>
          <a:xfrm>
            <a:off x="4061049" y="3993659"/>
            <a:ext cx="2173193" cy="2497923"/>
            <a:chOff x="2087644" y="1276126"/>
            <a:chExt cx="1305081" cy="1500093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EDC259C2-11D9-4592-BC3B-14C011B349C7}"/>
                </a:ext>
              </a:extLst>
            </p:cNvPr>
            <p:cNvSpPr/>
            <p:nvPr/>
          </p:nvSpPr>
          <p:spPr>
            <a:xfrm rot="5400000">
              <a:off x="1990138" y="137363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0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9169CC46-B620-4F92-9F86-68C1FB4B7D8D}"/>
                </a:ext>
              </a:extLst>
            </p:cNvPr>
            <p:cNvSpPr txBox="1"/>
            <p:nvPr/>
          </p:nvSpPr>
          <p:spPr>
            <a:xfrm>
              <a:off x="2246103" y="1509892"/>
              <a:ext cx="988164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News item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832C9C-8C95-4D11-89C5-B8EDABFF3588}"/>
              </a:ext>
            </a:extLst>
          </p:cNvPr>
          <p:cNvGrpSpPr/>
          <p:nvPr/>
        </p:nvGrpSpPr>
        <p:grpSpPr>
          <a:xfrm>
            <a:off x="5147646" y="1965024"/>
            <a:ext cx="2190323" cy="2517612"/>
            <a:chOff x="2795088" y="2846"/>
            <a:chExt cx="1305081" cy="1500093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42558F2-7B6E-480A-88A1-6A49D3FE4587}"/>
                </a:ext>
              </a:extLst>
            </p:cNvPr>
            <p:cNvSpPr/>
            <p:nvPr/>
          </p:nvSpPr>
          <p:spPr>
            <a:xfrm rot="5400000">
              <a:off x="2697582" y="10035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fillRef>
            <a:effectRef idx="0">
              <a:schemeClr val="accent2">
                <a:shade val="50000"/>
                <a:hueOff val="0"/>
                <a:satOff val="-16266"/>
                <a:lumOff val="26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690A76F0-2D2E-4A6A-A3E9-E24E85F49A3C}"/>
                </a:ext>
              </a:extLst>
            </p:cNvPr>
            <p:cNvSpPr txBox="1"/>
            <p:nvPr/>
          </p:nvSpPr>
          <p:spPr>
            <a:xfrm>
              <a:off x="2998463" y="236612"/>
              <a:ext cx="898331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>
              <a:defPPr>
                <a:defRPr lang="en-US"/>
              </a:defPPr>
              <a:lvl1pPr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2000"/>
              </a:lvl1pPr>
            </a:lstStyle>
            <a:p>
              <a:r>
                <a:rPr lang="en-GB" dirty="0"/>
                <a:t>Launch event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822B2F-15DA-4D28-9080-702828D91F92}"/>
              </a:ext>
            </a:extLst>
          </p:cNvPr>
          <p:cNvGrpSpPr/>
          <p:nvPr/>
        </p:nvGrpSpPr>
        <p:grpSpPr>
          <a:xfrm>
            <a:off x="7400550" y="1974869"/>
            <a:ext cx="2173192" cy="2497922"/>
            <a:chOff x="2795088" y="2549406"/>
            <a:chExt cx="1305081" cy="1500093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CE63550-C84E-41D8-8D14-E2EA8957F2E5}"/>
                </a:ext>
              </a:extLst>
            </p:cNvPr>
            <p:cNvSpPr/>
            <p:nvPr/>
          </p:nvSpPr>
          <p:spPr>
            <a:xfrm rot="5400000">
              <a:off x="2697582" y="264691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fillRef>
            <a:effectRef idx="0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>
              <a:extLst>
                <a:ext uri="{FF2B5EF4-FFF2-40B4-BE49-F238E27FC236}">
                  <a16:creationId xmlns:a16="http://schemas.microsoft.com/office/drawing/2014/main" id="{AA1A3BFA-4E01-47A2-B0B1-E6042EA8DE68}"/>
                </a:ext>
              </a:extLst>
            </p:cNvPr>
            <p:cNvSpPr txBox="1"/>
            <p:nvPr/>
          </p:nvSpPr>
          <p:spPr>
            <a:xfrm>
              <a:off x="2998463" y="2783172"/>
              <a:ext cx="898331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ESCO &amp; partner newsletters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B1838-B57A-40F9-9036-2AFFE42134A0}"/>
              </a:ext>
            </a:extLst>
          </p:cNvPr>
          <p:cNvGrpSpPr/>
          <p:nvPr/>
        </p:nvGrpSpPr>
        <p:grpSpPr>
          <a:xfrm>
            <a:off x="6259939" y="3964125"/>
            <a:ext cx="2190324" cy="2517614"/>
            <a:chOff x="1385600" y="2549406"/>
            <a:chExt cx="1305081" cy="1500093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47786B7-43EC-4B46-A28D-08FE12BC9BE4}"/>
                </a:ext>
              </a:extLst>
            </p:cNvPr>
            <p:cNvSpPr/>
            <p:nvPr/>
          </p:nvSpPr>
          <p:spPr>
            <a:xfrm rot="5400000">
              <a:off x="1288094" y="264691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24399"/>
                <a:lumOff val="39583"/>
                <a:alphaOff val="0"/>
              </a:schemeClr>
            </a:fillRef>
            <a:effectRef idx="0">
              <a:schemeClr val="accent2">
                <a:shade val="50000"/>
                <a:hueOff val="0"/>
                <a:satOff val="-24399"/>
                <a:lumOff val="395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>
              <a:extLst>
                <a:ext uri="{FF2B5EF4-FFF2-40B4-BE49-F238E27FC236}">
                  <a16:creationId xmlns:a16="http://schemas.microsoft.com/office/drawing/2014/main" id="{EFF17E34-EFB9-4FD7-9DC4-172D08DD643D}"/>
                </a:ext>
              </a:extLst>
            </p:cNvPr>
            <p:cNvSpPr txBox="1"/>
            <p:nvPr/>
          </p:nvSpPr>
          <p:spPr>
            <a:xfrm>
              <a:off x="1588975" y="2783172"/>
              <a:ext cx="898331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Social media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DB297-25F8-46BB-88D7-749D206903D3}"/>
              </a:ext>
            </a:extLst>
          </p:cNvPr>
          <p:cNvGrpSpPr/>
          <p:nvPr/>
        </p:nvGrpSpPr>
        <p:grpSpPr>
          <a:xfrm>
            <a:off x="6886070" y="1432689"/>
            <a:ext cx="938059" cy="1078229"/>
            <a:chOff x="1385600" y="2549406"/>
            <a:chExt cx="1305081" cy="1500093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39770BB4-8BED-41B4-8CEF-3D312F57A3E5}"/>
                </a:ext>
              </a:extLst>
            </p:cNvPr>
            <p:cNvSpPr/>
            <p:nvPr/>
          </p:nvSpPr>
          <p:spPr>
            <a:xfrm rot="5400000">
              <a:off x="1288094" y="264691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24399"/>
                <a:lumOff val="39583"/>
                <a:alphaOff val="0"/>
              </a:schemeClr>
            </a:fillRef>
            <a:effectRef idx="0">
              <a:schemeClr val="accent2">
                <a:shade val="50000"/>
                <a:hueOff val="0"/>
                <a:satOff val="-24399"/>
                <a:lumOff val="395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3475CA83-260C-492D-81C0-14193D5EE531}"/>
                </a:ext>
              </a:extLst>
            </p:cNvPr>
            <p:cNvSpPr txBox="1"/>
            <p:nvPr/>
          </p:nvSpPr>
          <p:spPr>
            <a:xfrm>
              <a:off x="1588975" y="2783172"/>
              <a:ext cx="898331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E2290C-5F0C-4940-9D4C-EC06284379E2}"/>
              </a:ext>
            </a:extLst>
          </p:cNvPr>
          <p:cNvGrpSpPr/>
          <p:nvPr/>
        </p:nvGrpSpPr>
        <p:grpSpPr>
          <a:xfrm>
            <a:off x="2981587" y="4266286"/>
            <a:ext cx="1053765" cy="1211224"/>
            <a:chOff x="1718377" y="4113376"/>
            <a:chExt cx="1053765" cy="121122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437D2BE-B44D-4AA6-9340-1424CD44FD58}"/>
                </a:ext>
              </a:extLst>
            </p:cNvPr>
            <p:cNvSpPr/>
            <p:nvPr/>
          </p:nvSpPr>
          <p:spPr>
            <a:xfrm rot="5400000">
              <a:off x="1639648" y="4192105"/>
              <a:ext cx="1211224" cy="105376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6506"/>
                <a:lumOff val="10556"/>
                <a:alphaOff val="0"/>
              </a:schemeClr>
            </a:fillRef>
            <a:effectRef idx="0">
              <a:schemeClr val="accent2">
                <a:shade val="50000"/>
                <a:hueOff val="0"/>
                <a:satOff val="-6506"/>
                <a:lumOff val="105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>
              <a:extLst>
                <a:ext uri="{FF2B5EF4-FFF2-40B4-BE49-F238E27FC236}">
                  <a16:creationId xmlns:a16="http://schemas.microsoft.com/office/drawing/2014/main" id="{07E68614-7C20-4976-B93C-6CE7F6B9D32A}"/>
                </a:ext>
              </a:extLst>
            </p:cNvPr>
            <p:cNvSpPr txBox="1"/>
            <p:nvPr/>
          </p:nvSpPr>
          <p:spPr>
            <a:xfrm>
              <a:off x="1882589" y="4302125"/>
              <a:ext cx="725341" cy="833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7B6EA5-2394-46DD-BDBB-9FAE8956D833}"/>
              </a:ext>
            </a:extLst>
          </p:cNvPr>
          <p:cNvGrpSpPr/>
          <p:nvPr/>
        </p:nvGrpSpPr>
        <p:grpSpPr>
          <a:xfrm>
            <a:off x="8485120" y="4256441"/>
            <a:ext cx="1053765" cy="1211224"/>
            <a:chOff x="1718377" y="2057201"/>
            <a:chExt cx="1053765" cy="1211224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F6909843-9709-4794-B63E-161BF1EE9A5A}"/>
                </a:ext>
              </a:extLst>
            </p:cNvPr>
            <p:cNvSpPr/>
            <p:nvPr/>
          </p:nvSpPr>
          <p:spPr>
            <a:xfrm rot="5400000">
              <a:off x="1639648" y="2135930"/>
              <a:ext cx="1211224" cy="105376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fillRef>
            <a:effectRef idx="0">
              <a:schemeClr val="accent2">
                <a:shade val="50000"/>
                <a:hueOff val="0"/>
                <a:satOff val="-32532"/>
                <a:lumOff val="527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>
              <a:extLst>
                <a:ext uri="{FF2B5EF4-FFF2-40B4-BE49-F238E27FC236}">
                  <a16:creationId xmlns:a16="http://schemas.microsoft.com/office/drawing/2014/main" id="{0E3B3D0D-55B5-459A-A3CF-FBA1944D4D49}"/>
                </a:ext>
              </a:extLst>
            </p:cNvPr>
            <p:cNvSpPr txBox="1"/>
            <p:nvPr/>
          </p:nvSpPr>
          <p:spPr>
            <a:xfrm>
              <a:off x="1882589" y="2245950"/>
              <a:ext cx="725341" cy="833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AEB78-A92F-4DAD-A2A1-1B2A01C1D5D1}"/>
              </a:ext>
            </a:extLst>
          </p:cNvPr>
          <p:cNvGrpSpPr/>
          <p:nvPr/>
        </p:nvGrpSpPr>
        <p:grpSpPr>
          <a:xfrm>
            <a:off x="2927528" y="1978049"/>
            <a:ext cx="2190323" cy="2517612"/>
            <a:chOff x="2795088" y="2846"/>
            <a:chExt cx="1305081" cy="1500093"/>
          </a:xfrm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42207352-612E-4139-A7BE-777073379975}"/>
                </a:ext>
              </a:extLst>
            </p:cNvPr>
            <p:cNvSpPr/>
            <p:nvPr/>
          </p:nvSpPr>
          <p:spPr>
            <a:xfrm rot="5400000">
              <a:off x="2697582" y="100352"/>
              <a:ext cx="1500093" cy="130508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>
              <a:extLst>
                <a:ext uri="{FF2B5EF4-FFF2-40B4-BE49-F238E27FC236}">
                  <a16:creationId xmlns:a16="http://schemas.microsoft.com/office/drawing/2014/main" id="{48913661-28D7-4FBC-8322-CC4E538E50E9}"/>
                </a:ext>
              </a:extLst>
            </p:cNvPr>
            <p:cNvSpPr txBox="1"/>
            <p:nvPr/>
          </p:nvSpPr>
          <p:spPr>
            <a:xfrm>
              <a:off x="2904138" y="236612"/>
              <a:ext cx="1086980" cy="103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ESCO v1.1 publication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04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3589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9027"/>
            <a:ext cx="10972800" cy="936625"/>
          </a:xfrm>
        </p:spPr>
        <p:txBody>
          <a:bodyPr wrap="square" anchor="ctr">
            <a:normAutofit/>
          </a:bodyPr>
          <a:lstStyle/>
          <a:p>
            <a:r>
              <a:rPr lang="fr-BE" dirty="0"/>
              <a:t>Objectives of ESCO version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950" y="1965373"/>
            <a:ext cx="6397450" cy="3633788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Changes in the labour market</a:t>
            </a:r>
            <a:r>
              <a:rPr lang="en-GB" sz="1800" i="0" dirty="0"/>
              <a:t>: new &amp; obsolete occupations, changing nature</a:t>
            </a:r>
          </a:p>
          <a:p>
            <a:pPr marL="0" indent="0">
              <a:lnSpc>
                <a:spcPct val="90000"/>
              </a:lnSpc>
              <a:buNone/>
            </a:pPr>
            <a:endParaRPr lang="en-IE" sz="18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Changes in curricula</a:t>
            </a:r>
            <a:r>
              <a:rPr lang="en-GB" sz="1800" i="0" dirty="0"/>
              <a:t>: new knowledge and skills in education-training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Changes in terminology</a:t>
            </a:r>
            <a:r>
              <a:rPr lang="en-GB" sz="1800" i="0" dirty="0"/>
              <a:t>: changes in terms referring to occupations and skills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Changes in requirements </a:t>
            </a:r>
            <a:r>
              <a:rPr lang="en-GB" sz="1800" i="0" dirty="0"/>
              <a:t>by implementers and technological development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Opportunity to correct identified mistakes</a:t>
            </a:r>
            <a:r>
              <a:rPr lang="en-GB" sz="1800" i="0" dirty="0"/>
              <a:t>: misspellings or wrong metadata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i="0" dirty="0"/>
          </a:p>
        </p:txBody>
      </p:sp>
      <p:pic>
        <p:nvPicPr>
          <p:cNvPr id="5" name="Graphic 4" descr="Continuous Improvement with solid fill">
            <a:extLst>
              <a:ext uri="{FF2B5EF4-FFF2-40B4-BE49-F238E27FC236}">
                <a16:creationId xmlns:a16="http://schemas.microsoft.com/office/drawing/2014/main" id="{86431CEE-E7A7-44F2-A756-2902704EC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4465" y="1987524"/>
            <a:ext cx="2433751" cy="2433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0556A-0406-4996-92BB-90A2629722FA}"/>
              </a:ext>
            </a:extLst>
          </p:cNvPr>
          <p:cNvSpPr txBox="1"/>
          <p:nvPr/>
        </p:nvSpPr>
        <p:spPr>
          <a:xfrm>
            <a:off x="609601" y="4097677"/>
            <a:ext cx="422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F5494"/>
                </a:solidFill>
              </a:rPr>
              <a:t>Supporting continuous change</a:t>
            </a:r>
          </a:p>
        </p:txBody>
      </p:sp>
    </p:spTree>
    <p:extLst>
      <p:ext uri="{BB962C8B-B14F-4D97-AF65-F5344CB8AC3E}">
        <p14:creationId xmlns:p14="http://schemas.microsoft.com/office/powerpoint/2010/main" val="110282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121"/>
            <a:ext cx="12192000" cy="72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20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9027"/>
            <a:ext cx="10972800" cy="936625"/>
          </a:xfrm>
        </p:spPr>
        <p:txBody>
          <a:bodyPr wrap="square" anchor="ctr">
            <a:normAutofit/>
          </a:bodyPr>
          <a:lstStyle/>
          <a:p>
            <a:r>
              <a:rPr lang="fr-BE" dirty="0" err="1"/>
              <a:t>Specific</a:t>
            </a:r>
            <a:r>
              <a:rPr lang="fr-BE" dirty="0"/>
              <a:t> focus of ESCO version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360" y="2260605"/>
            <a:ext cx="6273520" cy="3929180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i="0" dirty="0"/>
              <a:t>Identification of a </a:t>
            </a:r>
            <a:r>
              <a:rPr lang="en-GB" sz="1800" b="1" i="0" dirty="0"/>
              <a:t>taxonomy of skills for the green economy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b="1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109 new concepts related to digital technologies</a:t>
            </a: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endParaRPr lang="en-IE" sz="600" i="0" dirty="0"/>
          </a:p>
          <a:p>
            <a:pPr marL="0" indent="0">
              <a:lnSpc>
                <a:spcPct val="90000"/>
              </a:lnSpc>
              <a:buNone/>
            </a:pPr>
            <a:endParaRPr lang="en-IE" sz="1600" i="0" dirty="0"/>
          </a:p>
          <a:p>
            <a:pPr marL="0" indent="0">
              <a:lnSpc>
                <a:spcPct val="90000"/>
              </a:lnSpc>
              <a:buNone/>
            </a:pPr>
            <a:r>
              <a:rPr lang="en-IE" sz="1800" i="0" dirty="0"/>
              <a:t>Focus on </a:t>
            </a:r>
            <a:r>
              <a:rPr lang="en-IE" sz="1800" b="1" i="0" dirty="0"/>
              <a:t>occupations and skills for researchers</a:t>
            </a:r>
          </a:p>
          <a:p>
            <a:pPr marL="0" indent="0">
              <a:lnSpc>
                <a:spcPct val="90000"/>
              </a:lnSpc>
              <a:buNone/>
            </a:pPr>
            <a:endParaRPr lang="en-IE" sz="28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0" dirty="0"/>
              <a:t>New model for transversal skills and competences</a:t>
            </a: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endParaRPr lang="en-GB" sz="1200" i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i="0" dirty="0"/>
              <a:t>Application of </a:t>
            </a:r>
            <a:r>
              <a:rPr lang="en-GB" sz="1800" b="1" i="0" dirty="0"/>
              <a:t>artificial intelligence to improve efficiency of the continuous improvement process</a:t>
            </a:r>
            <a:endParaRPr lang="en-GB" sz="1800" i="0" dirty="0"/>
          </a:p>
          <a:p>
            <a:pPr marL="0" indent="0">
              <a:lnSpc>
                <a:spcPct val="90000"/>
              </a:lnSpc>
              <a:buNone/>
            </a:pPr>
            <a:endParaRPr lang="en-US" sz="1800" i="0" dirty="0"/>
          </a:p>
        </p:txBody>
      </p:sp>
      <p:pic>
        <p:nvPicPr>
          <p:cNvPr id="7" name="Graphic 6" descr="Renewable Energy outline">
            <a:extLst>
              <a:ext uri="{FF2B5EF4-FFF2-40B4-BE49-F238E27FC236}">
                <a16:creationId xmlns:a16="http://schemas.microsoft.com/office/drawing/2014/main" id="{F209C2AF-3083-462B-BACE-427DD8A0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5156" y="2138312"/>
            <a:ext cx="690947" cy="690947"/>
          </a:xfrm>
          <a:prstGeom prst="rect">
            <a:avLst/>
          </a:prstGeom>
        </p:spPr>
      </p:pic>
      <p:pic>
        <p:nvPicPr>
          <p:cNvPr id="9" name="Graphic 8" descr="Plug outline">
            <a:extLst>
              <a:ext uri="{FF2B5EF4-FFF2-40B4-BE49-F238E27FC236}">
                <a16:creationId xmlns:a16="http://schemas.microsoft.com/office/drawing/2014/main" id="{21D6AB70-7CF9-4208-9423-8737A42CE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5156" y="2904527"/>
            <a:ext cx="690947" cy="690947"/>
          </a:xfrm>
          <a:prstGeom prst="rect">
            <a:avLst/>
          </a:prstGeom>
        </p:spPr>
      </p:pic>
      <p:pic>
        <p:nvPicPr>
          <p:cNvPr id="11" name="Graphic 10" descr="Network outline">
            <a:extLst>
              <a:ext uri="{FF2B5EF4-FFF2-40B4-BE49-F238E27FC236}">
                <a16:creationId xmlns:a16="http://schemas.microsoft.com/office/drawing/2014/main" id="{5EFC852B-214B-49DA-BF4D-42659B1C4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5156" y="4436957"/>
            <a:ext cx="690947" cy="6909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A64394-F65C-4BE9-8C48-A2F1C0130AE5}"/>
              </a:ext>
            </a:extLst>
          </p:cNvPr>
          <p:cNvSpPr txBox="1">
            <a:spLocks/>
          </p:cNvSpPr>
          <p:nvPr/>
        </p:nvSpPr>
        <p:spPr bwMode="auto">
          <a:xfrm>
            <a:off x="298105" y="2391229"/>
            <a:ext cx="4136571" cy="36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/>
              <a:t>Green transition</a:t>
            </a:r>
            <a:endParaRPr lang="en-GB" sz="1800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en-IE" sz="1800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/>
              <a:t>Digital transition</a:t>
            </a:r>
            <a:endParaRPr lang="en-GB" sz="1800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en-GB" sz="1800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/>
              <a:t>Emerging technologies</a:t>
            </a:r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en-GB" sz="1800" b="1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/>
              <a:t>Increasing importance of transversal skills</a:t>
            </a:r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en-GB" sz="1800" b="1" i="0" kern="0" dirty="0"/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GB" sz="1800" b="1" i="0" kern="0" dirty="0"/>
              <a:t>Artificial intelligence</a:t>
            </a:r>
          </a:p>
          <a:p>
            <a:pPr marL="0" indent="0" algn="r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sz="1800" i="0" kern="0" dirty="0"/>
          </a:p>
        </p:txBody>
      </p:sp>
      <p:pic>
        <p:nvPicPr>
          <p:cNvPr id="14" name="Graphic 13" descr="Artificial Intelligence outline">
            <a:extLst>
              <a:ext uri="{FF2B5EF4-FFF2-40B4-BE49-F238E27FC236}">
                <a16:creationId xmlns:a16="http://schemas.microsoft.com/office/drawing/2014/main" id="{33BBBFF8-9D32-449B-87B1-458AE93CF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35156" y="5203173"/>
            <a:ext cx="690947" cy="690947"/>
          </a:xfrm>
          <a:prstGeom prst="rect">
            <a:avLst/>
          </a:prstGeom>
        </p:spPr>
      </p:pic>
      <p:pic>
        <p:nvPicPr>
          <p:cNvPr id="16" name="Graphic 15" descr="Wind Turbines outline">
            <a:extLst>
              <a:ext uri="{FF2B5EF4-FFF2-40B4-BE49-F238E27FC236}">
                <a16:creationId xmlns:a16="http://schemas.microsoft.com/office/drawing/2014/main" id="{60960D26-312D-4C2F-803D-FDE6761CFA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5156" y="3670742"/>
            <a:ext cx="690947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4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25D517-0787-4E18-9C87-AAD145EC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new framework for transversal skills and competences</a:t>
            </a:r>
          </a:p>
        </p:txBody>
      </p:sp>
    </p:spTree>
    <p:extLst>
      <p:ext uri="{BB962C8B-B14F-4D97-AF65-F5344CB8AC3E}">
        <p14:creationId xmlns:p14="http://schemas.microsoft.com/office/powerpoint/2010/main" val="36308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>
            <a:extLst>
              <a:ext uri="{FF2B5EF4-FFF2-40B4-BE49-F238E27FC236}">
                <a16:creationId xmlns:a16="http://schemas.microsoft.com/office/drawing/2014/main" id="{6469D46F-E5C9-4956-9989-A1D59F50A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/>
          <a:stretch/>
        </p:blipFill>
        <p:spPr bwMode="auto">
          <a:xfrm>
            <a:off x="6801075" y="1272400"/>
            <a:ext cx="5390925" cy="4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New transversal skills framework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BA53B7-9803-47B6-9433-81C6B748F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879537"/>
              </p:ext>
            </p:extLst>
          </p:nvPr>
        </p:nvGraphicFramePr>
        <p:xfrm>
          <a:off x="684991" y="1814661"/>
          <a:ext cx="5523188" cy="41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Checklist outline">
            <a:extLst>
              <a:ext uri="{FF2B5EF4-FFF2-40B4-BE49-F238E27FC236}">
                <a16:creationId xmlns:a16="http://schemas.microsoft.com/office/drawing/2014/main" id="{46817140-A451-4AD2-BDDD-72ADF527D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350" y="4184157"/>
            <a:ext cx="625212" cy="625212"/>
          </a:xfrm>
          <a:prstGeom prst="rect">
            <a:avLst/>
          </a:prstGeom>
        </p:spPr>
      </p:pic>
      <p:pic>
        <p:nvPicPr>
          <p:cNvPr id="6" name="Graphic 5" descr="Hierarchy outline">
            <a:extLst>
              <a:ext uri="{FF2B5EF4-FFF2-40B4-BE49-F238E27FC236}">
                <a16:creationId xmlns:a16="http://schemas.microsoft.com/office/drawing/2014/main" id="{83A48267-4813-4ED7-921B-DB53C1F4F5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8698" y="5198330"/>
            <a:ext cx="457200" cy="457200"/>
          </a:xfrm>
          <a:prstGeom prst="rect">
            <a:avLst/>
          </a:prstGeom>
        </p:spPr>
      </p:pic>
      <p:pic>
        <p:nvPicPr>
          <p:cNvPr id="8" name="Graphic 7" descr="Magnifying glass outline">
            <a:extLst>
              <a:ext uri="{FF2B5EF4-FFF2-40B4-BE49-F238E27FC236}">
                <a16:creationId xmlns:a16="http://schemas.microsoft.com/office/drawing/2014/main" id="{38B99EFC-629C-4EF1-9708-E15C1C2292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7322" y="3214956"/>
            <a:ext cx="580240" cy="580240"/>
          </a:xfrm>
          <a:prstGeom prst="rect">
            <a:avLst/>
          </a:prstGeom>
        </p:spPr>
      </p:pic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34163454-F385-4804-AA7B-E7B71028B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178" y="2180494"/>
            <a:ext cx="580240" cy="5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Integrating the new transversal skills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A8B61-4E7C-4591-80AE-E93E8BE5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7" y="1468406"/>
            <a:ext cx="2309060" cy="458001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DEC39D75-EA93-4596-B936-FC89C449B79A}"/>
              </a:ext>
            </a:extLst>
          </p:cNvPr>
          <p:cNvSpPr/>
          <p:nvPr/>
        </p:nvSpPr>
        <p:spPr bwMode="auto">
          <a:xfrm>
            <a:off x="2743200" y="1818752"/>
            <a:ext cx="813916" cy="3570842"/>
          </a:xfrm>
          <a:prstGeom prst="rightBrace">
            <a:avLst>
              <a:gd name="adj1" fmla="val 41666"/>
              <a:gd name="adj2" fmla="val 24955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670AA-8641-49E9-94D3-794ACF4EAE25}"/>
              </a:ext>
            </a:extLst>
          </p:cNvPr>
          <p:cNvSpPr txBox="1"/>
          <p:nvPr/>
        </p:nvSpPr>
        <p:spPr>
          <a:xfrm>
            <a:off x="3645316" y="2491992"/>
            <a:ext cx="78456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F5494"/>
                </a:solidFill>
              </a:rPr>
              <a:t>Replacing </a:t>
            </a:r>
            <a:r>
              <a:rPr lang="en-GB" sz="2000" b="1" dirty="0">
                <a:solidFill>
                  <a:srgbClr val="0F5494"/>
                </a:solidFill>
              </a:rPr>
              <a:t>attitudes and values </a:t>
            </a:r>
            <a:r>
              <a:rPr lang="en-GB" sz="2000" b="0" dirty="0">
                <a:solidFill>
                  <a:srgbClr val="0F5494"/>
                </a:solidFill>
              </a:rPr>
              <a:t>in the skills hierarchy</a:t>
            </a:r>
          </a:p>
          <a:p>
            <a:endParaRPr lang="en-GB" sz="2000" dirty="0">
              <a:solidFill>
                <a:srgbClr val="0F5494"/>
              </a:solidFill>
            </a:endParaRPr>
          </a:p>
          <a:p>
            <a:endParaRPr lang="en-GB" sz="200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F5494"/>
              </a:solidFill>
            </a:endParaRPr>
          </a:p>
          <a:p>
            <a:pPr marL="8032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F5494"/>
                </a:solidFill>
              </a:rPr>
              <a:t>“</a:t>
            </a:r>
            <a:r>
              <a:rPr lang="en-GB" b="1" dirty="0">
                <a:solidFill>
                  <a:srgbClr val="0F5494"/>
                </a:solidFill>
              </a:rPr>
              <a:t>Language skills and knowledge</a:t>
            </a:r>
            <a:r>
              <a:rPr lang="en-GB" dirty="0">
                <a:solidFill>
                  <a:srgbClr val="0F5494"/>
                </a:solidFill>
              </a:rPr>
              <a:t>” remains</a:t>
            </a:r>
          </a:p>
          <a:p>
            <a:pPr marL="8032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F5494"/>
                </a:solidFill>
              </a:rPr>
              <a:t>Existing transversal skills </a:t>
            </a:r>
            <a:r>
              <a:rPr lang="en-GB" b="0" dirty="0">
                <a:solidFill>
                  <a:srgbClr val="0F5494"/>
                </a:solidFill>
              </a:rPr>
              <a:t>are reused, removed, </a:t>
            </a:r>
            <a:br>
              <a:rPr lang="en-GB" b="0" dirty="0">
                <a:solidFill>
                  <a:srgbClr val="0F5494"/>
                </a:solidFill>
              </a:rPr>
            </a:br>
            <a:r>
              <a:rPr lang="en-GB" b="0" dirty="0">
                <a:solidFill>
                  <a:srgbClr val="0F5494"/>
                </a:solidFill>
              </a:rPr>
              <a:t>or transformed to cross-sectoral skills</a:t>
            </a:r>
            <a:endParaRPr lang="en-GB" dirty="0">
              <a:solidFill>
                <a:srgbClr val="0F5494"/>
              </a:solidFill>
            </a:endParaRPr>
          </a:p>
          <a:p>
            <a:pPr marL="8032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F5494"/>
                </a:solidFill>
              </a:rPr>
              <a:t>Cross-sectoral skills </a:t>
            </a:r>
            <a:r>
              <a:rPr lang="en-GB" dirty="0">
                <a:solidFill>
                  <a:srgbClr val="0F5494"/>
                </a:solidFill>
              </a:rPr>
              <a:t>are linked to occupations</a:t>
            </a:r>
          </a:p>
          <a:p>
            <a:pPr marL="8032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F5494"/>
                </a:solidFill>
              </a:rPr>
              <a:t>New transversal skills are </a:t>
            </a:r>
            <a:r>
              <a:rPr lang="en-GB" b="1" dirty="0">
                <a:solidFill>
                  <a:srgbClr val="0F5494"/>
                </a:solidFill>
              </a:rPr>
              <a:t>contextualised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F706239-72E4-41DE-B6CE-036A77FA77D2}"/>
              </a:ext>
            </a:extLst>
          </p:cNvPr>
          <p:cNvSpPr/>
          <p:nvPr/>
        </p:nvSpPr>
        <p:spPr>
          <a:xfrm rot="5400000">
            <a:off x="7306631" y="641612"/>
            <a:ext cx="205991" cy="5574775"/>
          </a:xfrm>
          <a:prstGeom prst="homePlate">
            <a:avLst>
              <a:gd name="adj" fmla="val 10000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00409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25D517-0787-4E18-9C87-AAD145EC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Defining a taxonomy of skills for the green transition</a:t>
            </a:r>
          </a:p>
        </p:txBody>
      </p:sp>
    </p:spTree>
    <p:extLst>
      <p:ext uri="{BB962C8B-B14F-4D97-AF65-F5344CB8AC3E}">
        <p14:creationId xmlns:p14="http://schemas.microsoft.com/office/powerpoint/2010/main" val="10586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D8FF34-0ADF-4997-9FAB-35E4E7DDA0DF}"/>
              </a:ext>
            </a:extLst>
          </p:cNvPr>
          <p:cNvSpPr txBox="1">
            <a:spLocks/>
          </p:cNvSpPr>
          <p:nvPr/>
        </p:nvSpPr>
        <p:spPr bwMode="auto">
          <a:xfrm>
            <a:off x="609600" y="479027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Defining green 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670AA-8641-49E9-94D3-794ACF4EAE25}"/>
              </a:ext>
            </a:extLst>
          </p:cNvPr>
          <p:cNvSpPr txBox="1"/>
          <p:nvPr/>
        </p:nvSpPr>
        <p:spPr>
          <a:xfrm>
            <a:off x="609600" y="1919236"/>
            <a:ext cx="1097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F5494"/>
              </a:solidFill>
            </a:endParaRPr>
          </a:p>
          <a:p>
            <a:pPr algn="ctr"/>
            <a:r>
              <a:rPr lang="en-GB" dirty="0">
                <a:solidFill>
                  <a:srgbClr val="0F5494"/>
                </a:solidFill>
              </a:rPr>
              <a:t>"the knowledge, abilities, values and attitudes needed to live in, develop and support a sustainable and resource-efficient society” </a:t>
            </a:r>
            <a:r>
              <a:rPr lang="en-GB" sz="1600" i="1" dirty="0">
                <a:solidFill>
                  <a:srgbClr val="0F5494"/>
                </a:solidFill>
              </a:rPr>
              <a:t>(</a:t>
            </a:r>
            <a:r>
              <a:rPr lang="en-GB" sz="1600" i="1" dirty="0" err="1">
                <a:solidFill>
                  <a:srgbClr val="0F5494"/>
                </a:solidFill>
              </a:rPr>
              <a:t>Cedefop</a:t>
            </a:r>
            <a:r>
              <a:rPr lang="en-GB" sz="1600" i="1" dirty="0">
                <a:solidFill>
                  <a:srgbClr val="0F5494"/>
                </a:solidFill>
              </a:rPr>
              <a:t>, 2012)</a:t>
            </a:r>
          </a:p>
          <a:p>
            <a:endParaRPr lang="en-GB" sz="2000" b="0" dirty="0">
              <a:solidFill>
                <a:srgbClr val="0F5494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2D1F45-5DD0-4C20-B4A6-E086E0EE7718}"/>
              </a:ext>
            </a:extLst>
          </p:cNvPr>
          <p:cNvSpPr/>
          <p:nvPr/>
        </p:nvSpPr>
        <p:spPr>
          <a:xfrm>
            <a:off x="989192" y="3853886"/>
            <a:ext cx="2763982" cy="820882"/>
          </a:xfrm>
          <a:prstGeom prst="roundRect">
            <a:avLst>
              <a:gd name="adj" fmla="val 5275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Technical skills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1235DB-DF83-4BDD-AF81-D46FE3BB9F1E}"/>
              </a:ext>
            </a:extLst>
          </p:cNvPr>
          <p:cNvSpPr/>
          <p:nvPr/>
        </p:nvSpPr>
        <p:spPr>
          <a:xfrm>
            <a:off x="4734249" y="3853886"/>
            <a:ext cx="2763982" cy="820882"/>
          </a:xfrm>
          <a:prstGeom prst="roundRect">
            <a:avLst>
              <a:gd name="adj" fmla="val 5275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Cross-sectoral skills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DDA7F3-9E0A-4B2C-B88A-A6B47285D78D}"/>
              </a:ext>
            </a:extLst>
          </p:cNvPr>
          <p:cNvSpPr/>
          <p:nvPr/>
        </p:nvSpPr>
        <p:spPr>
          <a:xfrm>
            <a:off x="8479306" y="3853886"/>
            <a:ext cx="2763982" cy="820882"/>
          </a:xfrm>
          <a:prstGeom prst="roundRect">
            <a:avLst>
              <a:gd name="adj" fmla="val 5275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Transversal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46B55-1688-46B9-9E34-45230B729FCE}"/>
              </a:ext>
            </a:extLst>
          </p:cNvPr>
          <p:cNvSpPr txBox="1"/>
          <p:nvPr/>
        </p:nvSpPr>
        <p:spPr>
          <a:xfrm>
            <a:off x="4802010" y="4861929"/>
            <a:ext cx="26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e.g. Research and innovation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0D6B5-7858-452C-8523-4B72E505CFF5}"/>
              </a:ext>
            </a:extLst>
          </p:cNvPr>
          <p:cNvSpPr txBox="1"/>
          <p:nvPr/>
        </p:nvSpPr>
        <p:spPr>
          <a:xfrm>
            <a:off x="8547067" y="4844947"/>
            <a:ext cx="26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e.g. environmental awareness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6D5ED-E0F9-4A5E-8AD4-4ED7D9456DAB}"/>
              </a:ext>
            </a:extLst>
          </p:cNvPr>
          <p:cNvSpPr txBox="1"/>
          <p:nvPr/>
        </p:nvSpPr>
        <p:spPr>
          <a:xfrm>
            <a:off x="1056953" y="4844947"/>
            <a:ext cx="26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e.g. design water conservation systems</a:t>
            </a:r>
          </a:p>
        </p:txBody>
      </p:sp>
    </p:spTree>
    <p:extLst>
      <p:ext uri="{BB962C8B-B14F-4D97-AF65-F5344CB8AC3E}">
        <p14:creationId xmlns:p14="http://schemas.microsoft.com/office/powerpoint/2010/main" val="776059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POWER_USER_PPT_AGENDA_PRESENTATION_COLOR_TAG" val="#4F81BD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B. BURIAN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3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5.xml><?xml version="1.0" encoding="utf-8"?>
<a:theme xmlns:a="http://schemas.openxmlformats.org/drawingml/2006/main" name="8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13" ma:contentTypeDescription="Create a new document." ma:contentTypeScope="" ma:versionID="ef50ca8121a0e9314022b46d2faeddc2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09eda923049b0526155b94dfbd8e75b9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9527F-9A10-4512-88A6-1A61382AE9C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c869d80-d99c-4dac-b26b-cbbc56b0e91c"/>
    <ds:schemaRef ds:uri="http://schemas.microsoft.com/office/2006/metadata/properties"/>
    <ds:schemaRef ds:uri="http://purl.org/dc/terms/"/>
    <ds:schemaRef ds:uri="4a230dd3-5426-44e9-972e-c86e457e3d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D5C7DF-BFE1-48C5-9981-2A9F51956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4d3b4-0180-4131-885a-ce664fdb0b5d"/>
    <ds:schemaRef ds:uri="1f5cff2b-1187-4055-a60b-d71ba6a41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A93E73-7409-449E-87AE-924AE3E3D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12446</TotalTime>
  <Words>628</Words>
  <Application>Microsoft Office PowerPoint</Application>
  <PresentationFormat>Widescreen</PresentationFormat>
  <Paragraphs>127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EC Square Sans Pro</vt:lpstr>
      <vt:lpstr>EC Square Sans Pro Medium</vt:lpstr>
      <vt:lpstr>Helvetica Neue</vt:lpstr>
      <vt:lpstr>Verdana</vt:lpstr>
      <vt:lpstr>16B. BURIAN new template</vt:lpstr>
      <vt:lpstr>EC-template</vt:lpstr>
      <vt:lpstr>Blank</vt:lpstr>
      <vt:lpstr>1_EC-template</vt:lpstr>
      <vt:lpstr>8_Blank</vt:lpstr>
      <vt:lpstr>Diapositiva de think-cell</vt:lpstr>
      <vt:lpstr> Overview of ESCO v1.1 15th ESCO MSWG and 36th ESCO MAI meeting  29 November 2021</vt:lpstr>
      <vt:lpstr>Objectives of ESCO version 1.1</vt:lpstr>
      <vt:lpstr>PowerPoint Presentation</vt:lpstr>
      <vt:lpstr>Specific focus of ESCO version 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CAMSS</dc:title>
  <dc:creator>Elien Hertveldt</dc:creator>
  <cp:lastModifiedBy>Koenraad Polley</cp:lastModifiedBy>
  <cp:revision>1583</cp:revision>
  <cp:lastPrinted>2018-06-26T10:02:01Z</cp:lastPrinted>
  <dcterms:created xsi:type="dcterms:W3CDTF">2016-09-12T12:31:58Z</dcterms:created>
  <dcterms:modified xsi:type="dcterms:W3CDTF">2021-11-29T08:13:27Z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0x010100FF24384FABC236469C9CD554DB414A52</vt:lpwstr>
  </property>
  <property fmtid="{D5CDD505-2E9C-101B-9397-08002B2CF9AE}" pid="3" name="_dlc_DocIdItemGuid">
    <vt:lpwstr>5219d683-a087-4781-bf56-561800d67e3d</vt:lpwstr>
  </property>
</Properties>
</file>