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5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19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162B-038D-FD4A-875D-6F52EB127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1A905-D145-4940-82CA-12B0DB564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3F5B6-1709-E742-87E2-7C4658F1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F7262-63AB-7340-93DD-C68AD5E9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54EBD-07DD-EA47-A392-DCB4CB10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6996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7D73D-F254-6743-8200-5BE8A6C6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BB1A8-CEEE-1140-8A8C-FC2A1155B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ACA9-BA0F-B443-B74B-182595F4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E2B2-2A76-8944-9F5E-FC78CE66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412F0-9C55-284E-950A-A4429487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521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AA61F-9D19-BC4E-9CC2-931EDA5DF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94B3C-CA4C-3841-B1A3-D10F1421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BC633-B995-DD46-87C7-DD3FC3CA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6E43F-1526-D94B-9C36-82DD132D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F4CE8-D8AB-5349-9281-7602DFE0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0014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3B1D-C891-7241-8879-F5E76B5A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E3859-DE04-2E49-BB34-C9CFAE51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C5B3-0AD7-434C-B802-2F411F18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FDE10-8C09-334C-A76F-4F395BE1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4B07B-ED62-7B4A-974D-9EC49B67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5917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1519-8E2B-F14D-A7AB-DA56A242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2C3C3-F58A-EB4B-8593-20725C1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F0934-DAD6-7A46-99C6-4A12275C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E9044-0284-FB4F-839C-A3D74FCC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03EC-676C-B54B-9537-87A23D191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2430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8473-84B8-A549-B3D5-60A94C83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00447-695D-304C-B3E5-79A8D3BE8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3648D-B4CF-C54B-9D46-41F4CF477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622E4-3DF6-9549-8DFD-98F46CA7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D14E7-E294-604D-8485-5F29E504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CF0FC-CB24-664F-808A-03327886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6538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8FB2-29FE-DE40-8762-AE4E259C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90A28-AAF6-5A4E-AABD-CCEFC0B8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DB1A1-E42E-2447-A0F3-681659F01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1A77B-2532-314E-8AD1-0C97D63AC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1D583-674B-6B46-A61C-C420334DD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D92A1-DC82-6943-BE0D-95151E2C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1D97E-0011-AE4C-9EB4-C5F14DD3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8B8A1-52B4-D247-B021-748B90A0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9252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33CA-8B74-CE44-842D-DF25C326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9B5EF-9899-204B-B548-0C91E8AD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D14E9-F82E-5B45-95E2-BE131597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EFF6B-FEF0-0F44-81E3-C47F3952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3639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D2F18-0AB0-D447-B279-E5F48C90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E6DBAE-087D-F748-B3B1-ABE2758C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B3363-E0B2-A54C-BBCC-94DFF377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0425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F634-6784-3348-B32B-8E310F9A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81062-DBFB-E149-8CBB-8AB327C4A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D437E-1D9E-EE4F-A8A6-A5120DE3C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BEB8C-3247-D240-80C1-91596791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26D37-F069-8943-93D6-FDF31A1C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8B2C6-CE5D-BA45-B90D-7529DC24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3866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177A-FC4A-A44D-B8AC-9FA5FFCC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99022-2DB3-B34C-8E6C-7B577F178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96996-0A15-894F-9E1E-9C034C92A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FDC6B-CBBE-9C4F-A1F2-168321D0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A8724-EFC7-DD46-9707-4DBC4233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DB417-54AB-5A41-8441-F42619F6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6086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C0623-FBB4-3245-AEE4-AFE7DB43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7390-3A38-0747-95AE-EBBF70178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D57F-1F43-6A47-B4AC-14B596A20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450AF-2C0E-FD4A-B7A3-D050A9EC23E1}" type="datetimeFigureOut">
              <a:rPr lang="en-GR" smtClean="0"/>
              <a:t>11/22/2021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14F4A-CEA8-AA48-87DF-87F6D7F43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BA464-CF95-6B42-916D-FBAA44429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906E-985D-704A-B9A6-DE137347B35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5530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D3EC4CC-4FAA-5D4E-AA74-B86A378C5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1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D31CC95-5781-B849-9A26-AD000E430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5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3C701AB-25D7-7740-84AB-2BA95A58E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1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3DA765B-235F-8A43-ACB9-4269E65B6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7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59E3688-3807-2848-8AFC-5E83C67EA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6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 with medium confidence">
            <a:extLst>
              <a:ext uri="{FF2B5EF4-FFF2-40B4-BE49-F238E27FC236}">
                <a16:creationId xmlns:a16="http://schemas.microsoft.com/office/drawing/2014/main" id="{C5D7BE7B-1E67-C94F-82A4-86D36827E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7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92F822C-5603-4540-A602-B13E4688A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1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24384FABC236469C9CD554DB414A52" ma:contentTypeVersion="13" ma:contentTypeDescription="Create a new document." ma:contentTypeScope="" ma:versionID="ef50ca8121a0e9314022b46d2faeddc2">
  <xsd:schema xmlns:xsd="http://www.w3.org/2001/XMLSchema" xmlns:xs="http://www.w3.org/2001/XMLSchema" xmlns:p="http://schemas.microsoft.com/office/2006/metadata/properties" xmlns:ns2="2394d3b4-0180-4131-885a-ce664fdb0b5d" xmlns:ns3="1f5cff2b-1187-4055-a60b-d71ba6a41b85" targetNamespace="http://schemas.microsoft.com/office/2006/metadata/properties" ma:root="true" ma:fieldsID="09eda923049b0526155b94dfbd8e75b9" ns2:_="" ns3:_="">
    <xsd:import namespace="2394d3b4-0180-4131-885a-ce664fdb0b5d"/>
    <xsd:import namespace="1f5cff2b-1187-4055-a60b-d71ba6a41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4d3b4-0180-4131-885a-ce664fdb0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cff2b-1187-4055-a60b-d71ba6a41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90774D-F182-4713-A53B-B463397F9C69}">
  <ds:schemaRefs>
    <ds:schemaRef ds:uri="http://schemas.microsoft.com/office/2006/metadata/properties"/>
    <ds:schemaRef ds:uri="http://schemas.microsoft.com/office/infopath/2007/PartnerControls"/>
    <ds:schemaRef ds:uri="da013f3b-a85a-409e-ad4f-d435a35942b7"/>
  </ds:schemaRefs>
</ds:datastoreItem>
</file>

<file path=customXml/itemProps2.xml><?xml version="1.0" encoding="utf-8"?>
<ds:datastoreItem xmlns:ds="http://schemas.openxmlformats.org/officeDocument/2006/customXml" ds:itemID="{F9F7498F-956F-43CD-9386-F6C103335B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793E0C-1869-4EB7-B643-41A940AE88AE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Kousteni, Sila (IMBA)</dc:creator>
  <cp:lastModifiedBy>Kousteni, Sila (IMBA)</cp:lastModifiedBy>
  <cp:revision>5</cp:revision>
  <dcterms:created xsi:type="dcterms:W3CDTF">2021-10-08T11:51:45Z</dcterms:created>
  <dcterms:modified xsi:type="dcterms:W3CDTF">2021-11-22T12:24:48Z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0x010100FF24384FABC236469C9CD554DB414A52</vt:lpwstr>
  </property>
</Properties>
</file>