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17"/>
  </p:notesMasterIdLst>
  <p:handoutMasterIdLst>
    <p:handoutMasterId r:id="rId18"/>
  </p:handoutMasterIdLst>
  <p:sldIdLst>
    <p:sldId id="369" r:id="rId5"/>
    <p:sldId id="377" r:id="rId6"/>
    <p:sldId id="375" r:id="rId7"/>
    <p:sldId id="361" r:id="rId8"/>
    <p:sldId id="376" r:id="rId9"/>
    <p:sldId id="393" r:id="rId10"/>
    <p:sldId id="394" r:id="rId11"/>
    <p:sldId id="380" r:id="rId12"/>
    <p:sldId id="400" r:id="rId13"/>
    <p:sldId id="401" r:id="rId14"/>
    <p:sldId id="402" r:id="rId15"/>
    <p:sldId id="395" r:id="rId1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1BE8EF5A-CA6C-4B72-9884-73E934F5C4A6}">
          <p14:sldIdLst>
            <p14:sldId id="369"/>
            <p14:sldId id="377"/>
            <p14:sldId id="375"/>
            <p14:sldId id="361"/>
            <p14:sldId id="376"/>
            <p14:sldId id="393"/>
            <p14:sldId id="394"/>
            <p14:sldId id="380"/>
            <p14:sldId id="400"/>
            <p14:sldId id="401"/>
            <p14:sldId id="402"/>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aterini Sylla" initials="AS" lastIdx="1" clrIdx="0">
    <p:extLst>
      <p:ext uri="{19B8F6BF-5375-455C-9EA6-DF929625EA0E}">
        <p15:presenceInfo xmlns:p15="http://schemas.microsoft.com/office/powerpoint/2012/main" userId="S::aiksylla@everis.com::81f72e63-907c-4aab-a01a-e182dd214b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009FBA"/>
    <a:srgbClr val="3166CF"/>
    <a:srgbClr val="FFD624"/>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3576" autoAdjust="0"/>
  </p:normalViewPr>
  <p:slideViewPr>
    <p:cSldViewPr>
      <p:cViewPr>
        <p:scale>
          <a:sx n="90" d="100"/>
          <a:sy n="90" d="100"/>
        </p:scale>
        <p:origin x="624" y="-5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BC4F8-E7AD-442C-A635-7AC41C9F9DA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150"/>
        </a:p>
      </dgm:t>
    </dgm:pt>
    <dgm:pt modelId="{0C1137F8-1E90-4892-889A-82063B1D1F93}">
      <dgm:prSet phldrT="[Text]"/>
      <dgm:spPr/>
      <dgm:t>
        <a:bodyPr/>
        <a:lstStyle/>
        <a:p>
          <a:r>
            <a:rPr lang="en-GB" b="1" dirty="0"/>
            <a:t>Prepare data: </a:t>
          </a:r>
          <a:r>
            <a:rPr lang="en-GB" dirty="0"/>
            <a:t>mapping tables</a:t>
          </a:r>
          <a:endParaRPr lang="en-150" dirty="0"/>
        </a:p>
      </dgm:t>
    </dgm:pt>
    <dgm:pt modelId="{C17F8F2F-C3C8-4F2F-8AE3-78E98D9AC318}" type="parTrans" cxnId="{B185FAB0-E60A-47A3-80B0-5A5814F0E305}">
      <dgm:prSet/>
      <dgm:spPr/>
      <dgm:t>
        <a:bodyPr/>
        <a:lstStyle/>
        <a:p>
          <a:endParaRPr lang="en-150"/>
        </a:p>
      </dgm:t>
    </dgm:pt>
    <dgm:pt modelId="{40FF725F-4929-4217-A013-8EDF2A9942E0}" type="sibTrans" cxnId="{B185FAB0-E60A-47A3-80B0-5A5814F0E305}">
      <dgm:prSet/>
      <dgm:spPr/>
      <dgm:t>
        <a:bodyPr/>
        <a:lstStyle/>
        <a:p>
          <a:endParaRPr lang="en-150"/>
        </a:p>
      </dgm:t>
    </dgm:pt>
    <dgm:pt modelId="{E0D66451-8640-4609-A75B-B9A39F06ECD0}">
      <dgm:prSet phldrT="[Text]"/>
      <dgm:spPr/>
      <dgm:t>
        <a:bodyPr/>
        <a:lstStyle/>
        <a:p>
          <a:r>
            <a:rPr lang="en-GB" b="1" dirty="0"/>
            <a:t>Enrich CVs and JVs with ESCO URIs</a:t>
          </a:r>
          <a:endParaRPr lang="en-150" dirty="0"/>
        </a:p>
      </dgm:t>
    </dgm:pt>
    <dgm:pt modelId="{7ED26744-48D0-4162-8056-ED1CD3A7240F}" type="parTrans" cxnId="{DD28B316-0F9C-46F1-B29B-8363034F45AE}">
      <dgm:prSet/>
      <dgm:spPr/>
      <dgm:t>
        <a:bodyPr/>
        <a:lstStyle/>
        <a:p>
          <a:endParaRPr lang="en-150"/>
        </a:p>
      </dgm:t>
    </dgm:pt>
    <dgm:pt modelId="{48112DE4-2685-459B-9CB2-40FA0184BAA2}" type="sibTrans" cxnId="{DD28B316-0F9C-46F1-B29B-8363034F45AE}">
      <dgm:prSet/>
      <dgm:spPr/>
      <dgm:t>
        <a:bodyPr/>
        <a:lstStyle/>
        <a:p>
          <a:endParaRPr lang="en-150"/>
        </a:p>
      </dgm:t>
    </dgm:pt>
    <dgm:pt modelId="{54FFF7E3-8CEA-4DDA-8485-E6BFB8ACEA11}">
      <dgm:prSet phldrT="[Text]"/>
      <dgm:spPr/>
      <dgm:t>
        <a:bodyPr/>
        <a:lstStyle/>
        <a:p>
          <a:r>
            <a:rPr lang="en-GB" b="1" dirty="0"/>
            <a:t>Goal:</a:t>
          </a:r>
          <a:r>
            <a:rPr lang="en-GB" dirty="0"/>
            <a:t> send CVs and JVs to EURES</a:t>
          </a:r>
          <a:endParaRPr lang="en-150" dirty="0"/>
        </a:p>
      </dgm:t>
    </dgm:pt>
    <dgm:pt modelId="{32577701-0E71-4FFE-9D5B-8F03A188027A}" type="parTrans" cxnId="{5BB290CC-082E-4114-A586-963F7DC07477}">
      <dgm:prSet/>
      <dgm:spPr/>
      <dgm:t>
        <a:bodyPr/>
        <a:lstStyle/>
        <a:p>
          <a:endParaRPr lang="en-150"/>
        </a:p>
      </dgm:t>
    </dgm:pt>
    <dgm:pt modelId="{B053755E-7DD2-4692-8D39-9B6A731BFA95}" type="sibTrans" cxnId="{5BB290CC-082E-4114-A586-963F7DC07477}">
      <dgm:prSet/>
      <dgm:spPr/>
      <dgm:t>
        <a:bodyPr/>
        <a:lstStyle/>
        <a:p>
          <a:endParaRPr lang="en-150"/>
        </a:p>
      </dgm:t>
    </dgm:pt>
    <dgm:pt modelId="{1BDBF6D1-E065-4FAD-BA49-41C9ADBE1FBF}" type="pres">
      <dgm:prSet presAssocID="{5EDBC4F8-E7AD-442C-A635-7AC41C9F9DA4}" presName="Name0" presStyleCnt="0">
        <dgm:presLayoutVars>
          <dgm:chMax val="11"/>
          <dgm:chPref val="11"/>
          <dgm:dir/>
          <dgm:resizeHandles/>
        </dgm:presLayoutVars>
      </dgm:prSet>
      <dgm:spPr/>
      <dgm:t>
        <a:bodyPr/>
        <a:lstStyle/>
        <a:p>
          <a:endParaRPr lang="en-US"/>
        </a:p>
      </dgm:t>
    </dgm:pt>
    <dgm:pt modelId="{E17B46E0-2D35-4072-A7DD-7AC91FE29B04}" type="pres">
      <dgm:prSet presAssocID="{54FFF7E3-8CEA-4DDA-8485-E6BFB8ACEA11}" presName="Accent3" presStyleCnt="0"/>
      <dgm:spPr/>
    </dgm:pt>
    <dgm:pt modelId="{68C2B635-44F4-46E7-BE3D-057685EE7A43}" type="pres">
      <dgm:prSet presAssocID="{54FFF7E3-8CEA-4DDA-8485-E6BFB8ACEA11}" presName="Accent" presStyleLbl="node1" presStyleIdx="0" presStyleCnt="3"/>
      <dgm:spPr/>
    </dgm:pt>
    <dgm:pt modelId="{2E7E92DB-E28F-4F59-A5A1-535248F352D2}" type="pres">
      <dgm:prSet presAssocID="{54FFF7E3-8CEA-4DDA-8485-E6BFB8ACEA11}" presName="ParentBackground3" presStyleCnt="0"/>
      <dgm:spPr/>
    </dgm:pt>
    <dgm:pt modelId="{B932A719-EE12-45DC-A665-64543BB73C52}" type="pres">
      <dgm:prSet presAssocID="{54FFF7E3-8CEA-4DDA-8485-E6BFB8ACEA11}" presName="ParentBackground" presStyleLbl="fgAcc1" presStyleIdx="0" presStyleCnt="3"/>
      <dgm:spPr/>
      <dgm:t>
        <a:bodyPr/>
        <a:lstStyle/>
        <a:p>
          <a:endParaRPr lang="en-US"/>
        </a:p>
      </dgm:t>
    </dgm:pt>
    <dgm:pt modelId="{BE4A82AF-3D3C-4251-8218-A4C6BF879A1E}" type="pres">
      <dgm:prSet presAssocID="{54FFF7E3-8CEA-4DDA-8485-E6BFB8ACEA11}" presName="Parent3" presStyleLbl="revTx" presStyleIdx="0" presStyleCnt="0">
        <dgm:presLayoutVars>
          <dgm:chMax val="1"/>
          <dgm:chPref val="1"/>
          <dgm:bulletEnabled val="1"/>
        </dgm:presLayoutVars>
      </dgm:prSet>
      <dgm:spPr/>
      <dgm:t>
        <a:bodyPr/>
        <a:lstStyle/>
        <a:p>
          <a:endParaRPr lang="en-US"/>
        </a:p>
      </dgm:t>
    </dgm:pt>
    <dgm:pt modelId="{635B0FB2-D955-452B-AC16-34F0F5DD9EA8}" type="pres">
      <dgm:prSet presAssocID="{E0D66451-8640-4609-A75B-B9A39F06ECD0}" presName="Accent2" presStyleCnt="0"/>
      <dgm:spPr/>
    </dgm:pt>
    <dgm:pt modelId="{B4C4B7B5-3579-4EE0-B57D-3DD1D1BFA501}" type="pres">
      <dgm:prSet presAssocID="{E0D66451-8640-4609-A75B-B9A39F06ECD0}" presName="Accent" presStyleLbl="node1" presStyleIdx="1" presStyleCnt="3"/>
      <dgm:spPr/>
    </dgm:pt>
    <dgm:pt modelId="{5B566704-E154-4B50-8D7A-A7EAB7F2474E}" type="pres">
      <dgm:prSet presAssocID="{E0D66451-8640-4609-A75B-B9A39F06ECD0}" presName="ParentBackground2" presStyleCnt="0"/>
      <dgm:spPr/>
    </dgm:pt>
    <dgm:pt modelId="{F086C1C8-E1AF-49CD-B9F7-1BED5F6C03B7}" type="pres">
      <dgm:prSet presAssocID="{E0D66451-8640-4609-A75B-B9A39F06ECD0}" presName="ParentBackground" presStyleLbl="fgAcc1" presStyleIdx="1" presStyleCnt="3"/>
      <dgm:spPr/>
      <dgm:t>
        <a:bodyPr/>
        <a:lstStyle/>
        <a:p>
          <a:endParaRPr lang="en-US"/>
        </a:p>
      </dgm:t>
    </dgm:pt>
    <dgm:pt modelId="{4EC55816-DBA6-4AEE-B12E-61F7A6B8F79E}" type="pres">
      <dgm:prSet presAssocID="{E0D66451-8640-4609-A75B-B9A39F06ECD0}" presName="Parent2" presStyleLbl="revTx" presStyleIdx="0" presStyleCnt="0">
        <dgm:presLayoutVars>
          <dgm:chMax val="1"/>
          <dgm:chPref val="1"/>
          <dgm:bulletEnabled val="1"/>
        </dgm:presLayoutVars>
      </dgm:prSet>
      <dgm:spPr/>
      <dgm:t>
        <a:bodyPr/>
        <a:lstStyle/>
        <a:p>
          <a:endParaRPr lang="en-US"/>
        </a:p>
      </dgm:t>
    </dgm:pt>
    <dgm:pt modelId="{438BC7AC-85E6-4E74-AC2D-D263252B6568}" type="pres">
      <dgm:prSet presAssocID="{0C1137F8-1E90-4892-889A-82063B1D1F93}" presName="Accent1" presStyleCnt="0"/>
      <dgm:spPr/>
    </dgm:pt>
    <dgm:pt modelId="{F3241C41-862D-4EB4-9038-9EB1B877BF48}" type="pres">
      <dgm:prSet presAssocID="{0C1137F8-1E90-4892-889A-82063B1D1F93}" presName="Accent" presStyleLbl="node1" presStyleIdx="2" presStyleCnt="3"/>
      <dgm:spPr/>
    </dgm:pt>
    <dgm:pt modelId="{39B43091-710B-4CD7-A3B4-4E2675B397DB}" type="pres">
      <dgm:prSet presAssocID="{0C1137F8-1E90-4892-889A-82063B1D1F93}" presName="ParentBackground1" presStyleCnt="0"/>
      <dgm:spPr/>
    </dgm:pt>
    <dgm:pt modelId="{D7F1EA79-C0CA-40ED-9ADA-02EB4E4EE397}" type="pres">
      <dgm:prSet presAssocID="{0C1137F8-1E90-4892-889A-82063B1D1F93}" presName="ParentBackground" presStyleLbl="fgAcc1" presStyleIdx="2" presStyleCnt="3"/>
      <dgm:spPr/>
      <dgm:t>
        <a:bodyPr/>
        <a:lstStyle/>
        <a:p>
          <a:endParaRPr lang="en-US"/>
        </a:p>
      </dgm:t>
    </dgm:pt>
    <dgm:pt modelId="{7F8D49CF-0915-4D47-A65F-E6579947CB9F}" type="pres">
      <dgm:prSet presAssocID="{0C1137F8-1E90-4892-889A-82063B1D1F93}" presName="Parent1" presStyleLbl="revTx" presStyleIdx="0" presStyleCnt="0">
        <dgm:presLayoutVars>
          <dgm:chMax val="1"/>
          <dgm:chPref val="1"/>
          <dgm:bulletEnabled val="1"/>
        </dgm:presLayoutVars>
      </dgm:prSet>
      <dgm:spPr/>
      <dgm:t>
        <a:bodyPr/>
        <a:lstStyle/>
        <a:p>
          <a:endParaRPr lang="en-US"/>
        </a:p>
      </dgm:t>
    </dgm:pt>
  </dgm:ptLst>
  <dgm:cxnLst>
    <dgm:cxn modelId="{571F88A4-C0C1-4351-99B9-B707592F4A38}" type="presOf" srcId="{0C1137F8-1E90-4892-889A-82063B1D1F93}" destId="{7F8D49CF-0915-4D47-A65F-E6579947CB9F}" srcOrd="1" destOrd="0" presId="urn:microsoft.com/office/officeart/2011/layout/CircleProcess"/>
    <dgm:cxn modelId="{8AB76B7F-6892-40CD-AA64-4648A86271FA}" type="presOf" srcId="{0C1137F8-1E90-4892-889A-82063B1D1F93}" destId="{D7F1EA79-C0CA-40ED-9ADA-02EB4E4EE397}" srcOrd="0" destOrd="0" presId="urn:microsoft.com/office/officeart/2011/layout/CircleProcess"/>
    <dgm:cxn modelId="{DEFC9EC4-2207-40F2-90C3-3AA7DB0C04C1}" type="presOf" srcId="{E0D66451-8640-4609-A75B-B9A39F06ECD0}" destId="{4EC55816-DBA6-4AEE-B12E-61F7A6B8F79E}" srcOrd="1" destOrd="0" presId="urn:microsoft.com/office/officeart/2011/layout/CircleProcess"/>
    <dgm:cxn modelId="{8CA1D3E3-AE51-4E57-977B-89651EBE10EB}" type="presOf" srcId="{54FFF7E3-8CEA-4DDA-8485-E6BFB8ACEA11}" destId="{B932A719-EE12-45DC-A665-64543BB73C52}" srcOrd="0" destOrd="0" presId="urn:microsoft.com/office/officeart/2011/layout/CircleProcess"/>
    <dgm:cxn modelId="{C80478D3-261C-4930-AAC7-7888D67235AC}" type="presOf" srcId="{54FFF7E3-8CEA-4DDA-8485-E6BFB8ACEA11}" destId="{BE4A82AF-3D3C-4251-8218-A4C6BF879A1E}" srcOrd="1" destOrd="0" presId="urn:microsoft.com/office/officeart/2011/layout/CircleProcess"/>
    <dgm:cxn modelId="{9A171E99-E065-412B-9137-D980716BAB62}" type="presOf" srcId="{E0D66451-8640-4609-A75B-B9A39F06ECD0}" destId="{F086C1C8-E1AF-49CD-B9F7-1BED5F6C03B7}" srcOrd="0" destOrd="0" presId="urn:microsoft.com/office/officeart/2011/layout/CircleProcess"/>
    <dgm:cxn modelId="{5BB290CC-082E-4114-A586-963F7DC07477}" srcId="{5EDBC4F8-E7AD-442C-A635-7AC41C9F9DA4}" destId="{54FFF7E3-8CEA-4DDA-8485-E6BFB8ACEA11}" srcOrd="2" destOrd="0" parTransId="{32577701-0E71-4FFE-9D5B-8F03A188027A}" sibTransId="{B053755E-7DD2-4692-8D39-9B6A731BFA95}"/>
    <dgm:cxn modelId="{862933E1-ACB4-4379-B1A7-904C1A3C90B1}" type="presOf" srcId="{5EDBC4F8-E7AD-442C-A635-7AC41C9F9DA4}" destId="{1BDBF6D1-E065-4FAD-BA49-41C9ADBE1FBF}" srcOrd="0" destOrd="0" presId="urn:microsoft.com/office/officeart/2011/layout/CircleProcess"/>
    <dgm:cxn modelId="{DD28B316-0F9C-46F1-B29B-8363034F45AE}" srcId="{5EDBC4F8-E7AD-442C-A635-7AC41C9F9DA4}" destId="{E0D66451-8640-4609-A75B-B9A39F06ECD0}" srcOrd="1" destOrd="0" parTransId="{7ED26744-48D0-4162-8056-ED1CD3A7240F}" sibTransId="{48112DE4-2685-459B-9CB2-40FA0184BAA2}"/>
    <dgm:cxn modelId="{B185FAB0-E60A-47A3-80B0-5A5814F0E305}" srcId="{5EDBC4F8-E7AD-442C-A635-7AC41C9F9DA4}" destId="{0C1137F8-1E90-4892-889A-82063B1D1F93}" srcOrd="0" destOrd="0" parTransId="{C17F8F2F-C3C8-4F2F-8AE3-78E98D9AC318}" sibTransId="{40FF725F-4929-4217-A013-8EDF2A9942E0}"/>
    <dgm:cxn modelId="{E3D3C28A-87C2-46F9-9A47-F6061F820108}" type="presParOf" srcId="{1BDBF6D1-E065-4FAD-BA49-41C9ADBE1FBF}" destId="{E17B46E0-2D35-4072-A7DD-7AC91FE29B04}" srcOrd="0" destOrd="0" presId="urn:microsoft.com/office/officeart/2011/layout/CircleProcess"/>
    <dgm:cxn modelId="{952FE39C-67A8-49B7-8B63-187640CE98F1}" type="presParOf" srcId="{E17B46E0-2D35-4072-A7DD-7AC91FE29B04}" destId="{68C2B635-44F4-46E7-BE3D-057685EE7A43}" srcOrd="0" destOrd="0" presId="urn:microsoft.com/office/officeart/2011/layout/CircleProcess"/>
    <dgm:cxn modelId="{BF2BFDA4-37F4-43E9-9921-1D7173676EE5}" type="presParOf" srcId="{1BDBF6D1-E065-4FAD-BA49-41C9ADBE1FBF}" destId="{2E7E92DB-E28F-4F59-A5A1-535248F352D2}" srcOrd="1" destOrd="0" presId="urn:microsoft.com/office/officeart/2011/layout/CircleProcess"/>
    <dgm:cxn modelId="{13EBB7E1-4C31-4903-908D-881CB2EE87F7}" type="presParOf" srcId="{2E7E92DB-E28F-4F59-A5A1-535248F352D2}" destId="{B932A719-EE12-45DC-A665-64543BB73C52}" srcOrd="0" destOrd="0" presId="urn:microsoft.com/office/officeart/2011/layout/CircleProcess"/>
    <dgm:cxn modelId="{8302D624-5B41-4159-9FB2-584CFDAE73CF}" type="presParOf" srcId="{1BDBF6D1-E065-4FAD-BA49-41C9ADBE1FBF}" destId="{BE4A82AF-3D3C-4251-8218-A4C6BF879A1E}" srcOrd="2" destOrd="0" presId="urn:microsoft.com/office/officeart/2011/layout/CircleProcess"/>
    <dgm:cxn modelId="{FD696216-7451-4E69-941B-F10ED420B1E4}" type="presParOf" srcId="{1BDBF6D1-E065-4FAD-BA49-41C9ADBE1FBF}" destId="{635B0FB2-D955-452B-AC16-34F0F5DD9EA8}" srcOrd="3" destOrd="0" presId="urn:microsoft.com/office/officeart/2011/layout/CircleProcess"/>
    <dgm:cxn modelId="{930EB8AF-C82F-4C69-89AD-60422D3761C7}" type="presParOf" srcId="{635B0FB2-D955-452B-AC16-34F0F5DD9EA8}" destId="{B4C4B7B5-3579-4EE0-B57D-3DD1D1BFA501}" srcOrd="0" destOrd="0" presId="urn:microsoft.com/office/officeart/2011/layout/CircleProcess"/>
    <dgm:cxn modelId="{B7FCC8B3-1F0E-44CB-A82D-377CAFA18D33}" type="presParOf" srcId="{1BDBF6D1-E065-4FAD-BA49-41C9ADBE1FBF}" destId="{5B566704-E154-4B50-8D7A-A7EAB7F2474E}" srcOrd="4" destOrd="0" presId="urn:microsoft.com/office/officeart/2011/layout/CircleProcess"/>
    <dgm:cxn modelId="{F61AE4AA-44D9-49F7-B734-6402F0C1CF8C}" type="presParOf" srcId="{5B566704-E154-4B50-8D7A-A7EAB7F2474E}" destId="{F086C1C8-E1AF-49CD-B9F7-1BED5F6C03B7}" srcOrd="0" destOrd="0" presId="urn:microsoft.com/office/officeart/2011/layout/CircleProcess"/>
    <dgm:cxn modelId="{4208D05F-630E-446E-B306-07C9FED7B89A}" type="presParOf" srcId="{1BDBF6D1-E065-4FAD-BA49-41C9ADBE1FBF}" destId="{4EC55816-DBA6-4AEE-B12E-61F7A6B8F79E}" srcOrd="5" destOrd="0" presId="urn:microsoft.com/office/officeart/2011/layout/CircleProcess"/>
    <dgm:cxn modelId="{5DCAE736-9C5C-43C4-A393-3EC0F8D7BCAB}" type="presParOf" srcId="{1BDBF6D1-E065-4FAD-BA49-41C9ADBE1FBF}" destId="{438BC7AC-85E6-4E74-AC2D-D263252B6568}" srcOrd="6" destOrd="0" presId="urn:microsoft.com/office/officeart/2011/layout/CircleProcess"/>
    <dgm:cxn modelId="{0E2ED561-D391-48CE-9688-98DF9EFEC8AE}" type="presParOf" srcId="{438BC7AC-85E6-4E74-AC2D-D263252B6568}" destId="{F3241C41-862D-4EB4-9038-9EB1B877BF48}" srcOrd="0" destOrd="0" presId="urn:microsoft.com/office/officeart/2011/layout/CircleProcess"/>
    <dgm:cxn modelId="{A829B7B7-077A-4333-B0A5-DB3586CA57BD}" type="presParOf" srcId="{1BDBF6D1-E065-4FAD-BA49-41C9ADBE1FBF}" destId="{39B43091-710B-4CD7-A3B4-4E2675B397DB}" srcOrd="7" destOrd="0" presId="urn:microsoft.com/office/officeart/2011/layout/CircleProcess"/>
    <dgm:cxn modelId="{CFBB122E-42EC-478B-962F-8FD3F09B38F9}" type="presParOf" srcId="{39B43091-710B-4CD7-A3B4-4E2675B397DB}" destId="{D7F1EA79-C0CA-40ED-9ADA-02EB4E4EE397}" srcOrd="0" destOrd="0" presId="urn:microsoft.com/office/officeart/2011/layout/CircleProcess"/>
    <dgm:cxn modelId="{3110B56C-F054-497E-AC14-69C816B47CC1}" type="presParOf" srcId="{1BDBF6D1-E065-4FAD-BA49-41C9ADBE1FBF}" destId="{7F8D49CF-0915-4D47-A65F-E6579947CB9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8EB44-4900-4A2E-9A59-EEA7605D4C83}" type="doc">
      <dgm:prSet loTypeId="urn:microsoft.com/office/officeart/2011/layout/TabList" loCatId="list" qsTypeId="urn:microsoft.com/office/officeart/2005/8/quickstyle/simple4" qsCatId="simple" csTypeId="urn:microsoft.com/office/officeart/2005/8/colors/accent2_5" csCatId="accent2" phldr="1"/>
      <dgm:spPr/>
      <dgm:t>
        <a:bodyPr/>
        <a:lstStyle/>
        <a:p>
          <a:endParaRPr lang="en-US"/>
        </a:p>
      </dgm:t>
    </dgm:pt>
    <dgm:pt modelId="{DAFE025A-3636-4870-AF09-991984D265D9}">
      <dgm:prSet phldrT="[Text]"/>
      <dgm:spPr/>
      <dgm:t>
        <a:bodyPr/>
        <a:lstStyle/>
        <a:p>
          <a:r>
            <a:rPr lang="en-US" dirty="0"/>
            <a:t>Mapping of occupations</a:t>
          </a:r>
        </a:p>
      </dgm:t>
    </dgm:pt>
    <dgm:pt modelId="{66AF5E5E-04C6-4011-8CAC-2B18AEC8FDD6}" type="parTrans" cxnId="{D0643F29-018B-4AF8-BB73-507BF0437FA8}">
      <dgm:prSet/>
      <dgm:spPr/>
      <dgm:t>
        <a:bodyPr/>
        <a:lstStyle/>
        <a:p>
          <a:endParaRPr lang="en-US"/>
        </a:p>
      </dgm:t>
    </dgm:pt>
    <dgm:pt modelId="{D506EFAB-47E6-4F70-B92B-DDF404302052}" type="sibTrans" cxnId="{D0643F29-018B-4AF8-BB73-507BF0437FA8}">
      <dgm:prSet/>
      <dgm:spPr/>
      <dgm:t>
        <a:bodyPr/>
        <a:lstStyle/>
        <a:p>
          <a:endParaRPr lang="en-US"/>
        </a:p>
      </dgm:t>
    </dgm:pt>
    <dgm:pt modelId="{AF573B8B-76C9-46A7-A818-DB8FF88E2904}">
      <dgm:prSet phldrT="[Text]"/>
      <dgm:spPr/>
      <dgm:t>
        <a:bodyPr/>
        <a:lstStyle/>
        <a:p>
          <a:r>
            <a:rPr lang="en-US" dirty="0"/>
            <a:t>AT, BE, BG, CY, CZ, DE, DK, EE, ES, FR, HR, HU, IT, LU, LV, MT, NO, NL, PL, PT, RO, SE, SI, SK</a:t>
          </a:r>
        </a:p>
      </dgm:t>
    </dgm:pt>
    <dgm:pt modelId="{80DF0FCD-BE7D-451A-BD27-B900B79D9C5F}" type="parTrans" cxnId="{14112E6D-B758-482B-B75F-CDAEFACB7524}">
      <dgm:prSet/>
      <dgm:spPr/>
      <dgm:t>
        <a:bodyPr/>
        <a:lstStyle/>
        <a:p>
          <a:endParaRPr lang="en-US"/>
        </a:p>
      </dgm:t>
    </dgm:pt>
    <dgm:pt modelId="{CA490CE5-275A-44E6-B963-0E66BEAF8917}" type="sibTrans" cxnId="{14112E6D-B758-482B-B75F-CDAEFACB7524}">
      <dgm:prSet/>
      <dgm:spPr/>
      <dgm:t>
        <a:bodyPr/>
        <a:lstStyle/>
        <a:p>
          <a:endParaRPr lang="en-US"/>
        </a:p>
      </dgm:t>
    </dgm:pt>
    <dgm:pt modelId="{B5BC3473-408E-4DB6-B6E4-4515902CE3EC}">
      <dgm:prSet phldrT="[Text]"/>
      <dgm:spPr/>
      <dgm:t>
        <a:bodyPr/>
        <a:lstStyle/>
        <a:p>
          <a:r>
            <a:rPr lang="en-US" dirty="0"/>
            <a:t>Mapping of skills</a:t>
          </a:r>
        </a:p>
      </dgm:t>
    </dgm:pt>
    <dgm:pt modelId="{225E2405-0575-4A4E-861F-600948317468}" type="parTrans" cxnId="{CB5C5F55-F4F9-4514-8C1F-F81CFC308D35}">
      <dgm:prSet/>
      <dgm:spPr/>
      <dgm:t>
        <a:bodyPr/>
        <a:lstStyle/>
        <a:p>
          <a:endParaRPr lang="en-US"/>
        </a:p>
      </dgm:t>
    </dgm:pt>
    <dgm:pt modelId="{BCD5FB5D-509A-4015-9C61-D3BF1FE0E98C}" type="sibTrans" cxnId="{CB5C5F55-F4F9-4514-8C1F-F81CFC308D35}">
      <dgm:prSet/>
      <dgm:spPr/>
      <dgm:t>
        <a:bodyPr/>
        <a:lstStyle/>
        <a:p>
          <a:endParaRPr lang="en-US"/>
        </a:p>
      </dgm:t>
    </dgm:pt>
    <dgm:pt modelId="{C355C768-F22C-40EF-8AE1-1DFE1754BBCB}">
      <dgm:prSet phldrT="[Text]"/>
      <dgm:spPr/>
      <dgm:t>
        <a:bodyPr/>
        <a:lstStyle/>
        <a:p>
          <a:r>
            <a:rPr lang="en-US" dirty="0"/>
            <a:t>BE, DE, LU, MT, SK</a:t>
          </a:r>
        </a:p>
      </dgm:t>
    </dgm:pt>
    <dgm:pt modelId="{B93AF5E2-896A-4EFA-A9F6-CC43E9211788}" type="parTrans" cxnId="{3304BA32-D025-4106-833A-3149F1142EA6}">
      <dgm:prSet/>
      <dgm:spPr/>
      <dgm:t>
        <a:bodyPr/>
        <a:lstStyle/>
        <a:p>
          <a:endParaRPr lang="en-US"/>
        </a:p>
      </dgm:t>
    </dgm:pt>
    <dgm:pt modelId="{18D24468-29DC-44C7-9161-9F54A45862F8}" type="sibTrans" cxnId="{3304BA32-D025-4106-833A-3149F1142EA6}">
      <dgm:prSet/>
      <dgm:spPr/>
      <dgm:t>
        <a:bodyPr/>
        <a:lstStyle/>
        <a:p>
          <a:endParaRPr lang="en-US"/>
        </a:p>
      </dgm:t>
    </dgm:pt>
    <dgm:pt modelId="{A0509AA5-60BE-46D9-B5F0-7FDA547C57C1}">
      <dgm:prSet phldrT="[Text]"/>
      <dgm:spPr/>
      <dgm:t>
        <a:bodyPr/>
        <a:lstStyle/>
        <a:p>
          <a:r>
            <a:rPr lang="en-US" dirty="0"/>
            <a:t>Adoption of ESCO - occupation</a:t>
          </a:r>
        </a:p>
      </dgm:t>
    </dgm:pt>
    <dgm:pt modelId="{7EE614F0-9B3D-457A-85D8-099E045DEDDE}" type="parTrans" cxnId="{9B6854BD-FA26-4A10-A007-54680DBCD1FD}">
      <dgm:prSet/>
      <dgm:spPr/>
      <dgm:t>
        <a:bodyPr/>
        <a:lstStyle/>
        <a:p>
          <a:endParaRPr lang="en-US"/>
        </a:p>
      </dgm:t>
    </dgm:pt>
    <dgm:pt modelId="{5E6336B8-6953-42DB-BB82-8BE7DA9D42FB}" type="sibTrans" cxnId="{9B6854BD-FA26-4A10-A007-54680DBCD1FD}">
      <dgm:prSet/>
      <dgm:spPr/>
      <dgm:t>
        <a:bodyPr/>
        <a:lstStyle/>
        <a:p>
          <a:endParaRPr lang="en-US"/>
        </a:p>
      </dgm:t>
    </dgm:pt>
    <dgm:pt modelId="{3ED13D2E-E10E-44B6-AD09-F6D3B2DC5629}">
      <dgm:prSet phldrT="[Text]"/>
      <dgm:spPr/>
      <dgm:t>
        <a:bodyPr/>
        <a:lstStyle/>
        <a:p>
          <a:r>
            <a:rPr lang="en-US" dirty="0"/>
            <a:t>FI, GR, IE, IS</a:t>
          </a:r>
        </a:p>
      </dgm:t>
    </dgm:pt>
    <dgm:pt modelId="{45BAC370-CB77-42B1-8BA0-9679DE6A0E7C}" type="parTrans" cxnId="{E2563B5F-8DB3-468D-9237-4689FE7B6717}">
      <dgm:prSet/>
      <dgm:spPr/>
      <dgm:t>
        <a:bodyPr/>
        <a:lstStyle/>
        <a:p>
          <a:endParaRPr lang="en-US"/>
        </a:p>
      </dgm:t>
    </dgm:pt>
    <dgm:pt modelId="{EE308067-D48C-46AE-973F-CE851BC92AF6}" type="sibTrans" cxnId="{E2563B5F-8DB3-468D-9237-4689FE7B6717}">
      <dgm:prSet/>
      <dgm:spPr/>
      <dgm:t>
        <a:bodyPr/>
        <a:lstStyle/>
        <a:p>
          <a:endParaRPr lang="en-US"/>
        </a:p>
      </dgm:t>
    </dgm:pt>
    <dgm:pt modelId="{BFCA2904-8113-495C-BD6B-A0F3B1EA40F5}">
      <dgm:prSet/>
      <dgm:spPr/>
      <dgm:t>
        <a:bodyPr/>
        <a:lstStyle/>
        <a:p>
          <a:r>
            <a:rPr lang="en-US" dirty="0"/>
            <a:t>Adoption of ESCO  - skills</a:t>
          </a:r>
        </a:p>
      </dgm:t>
    </dgm:pt>
    <dgm:pt modelId="{14C0FD4C-E2A8-43C4-A6AC-F09C47842895}" type="parTrans" cxnId="{7C7429BA-D7F3-4481-9FE6-22E83E2FC2EC}">
      <dgm:prSet/>
      <dgm:spPr/>
      <dgm:t>
        <a:bodyPr/>
        <a:lstStyle/>
        <a:p>
          <a:endParaRPr lang="en-US"/>
        </a:p>
      </dgm:t>
    </dgm:pt>
    <dgm:pt modelId="{1200602B-546A-4B35-BC36-E981CC5A203A}" type="sibTrans" cxnId="{7C7429BA-D7F3-4481-9FE6-22E83E2FC2EC}">
      <dgm:prSet/>
      <dgm:spPr/>
      <dgm:t>
        <a:bodyPr/>
        <a:lstStyle/>
        <a:p>
          <a:endParaRPr lang="en-US"/>
        </a:p>
      </dgm:t>
    </dgm:pt>
    <dgm:pt modelId="{6EE5325A-6D69-425A-A61F-2C46BECA1329}">
      <dgm:prSet/>
      <dgm:spPr/>
      <dgm:t>
        <a:bodyPr/>
        <a:lstStyle/>
        <a:p>
          <a:r>
            <a:rPr lang="en-US" dirty="0"/>
            <a:t>FI, GR, IE, IS</a:t>
          </a:r>
        </a:p>
      </dgm:t>
    </dgm:pt>
    <dgm:pt modelId="{FBF238CB-FEAC-41E9-8779-4603BA78E2C8}" type="parTrans" cxnId="{352A0C17-9282-45A7-9123-1F7D74DA6667}">
      <dgm:prSet/>
      <dgm:spPr/>
      <dgm:t>
        <a:bodyPr/>
        <a:lstStyle/>
        <a:p>
          <a:endParaRPr lang="en-US"/>
        </a:p>
      </dgm:t>
    </dgm:pt>
    <dgm:pt modelId="{B96E9980-1F39-4C22-998E-303ECF7BC913}" type="sibTrans" cxnId="{352A0C17-9282-45A7-9123-1F7D74DA6667}">
      <dgm:prSet/>
      <dgm:spPr/>
      <dgm:t>
        <a:bodyPr/>
        <a:lstStyle/>
        <a:p>
          <a:endParaRPr lang="en-US"/>
        </a:p>
      </dgm:t>
    </dgm:pt>
    <dgm:pt modelId="{E402871F-BD4D-4C4B-85C4-12B4F7032666}" type="pres">
      <dgm:prSet presAssocID="{19D8EB44-4900-4A2E-9A59-EEA7605D4C83}" presName="Name0" presStyleCnt="0">
        <dgm:presLayoutVars>
          <dgm:chMax/>
          <dgm:chPref val="3"/>
          <dgm:dir/>
          <dgm:animOne val="branch"/>
          <dgm:animLvl val="lvl"/>
        </dgm:presLayoutVars>
      </dgm:prSet>
      <dgm:spPr/>
      <dgm:t>
        <a:bodyPr/>
        <a:lstStyle/>
        <a:p>
          <a:endParaRPr lang="en-US"/>
        </a:p>
      </dgm:t>
    </dgm:pt>
    <dgm:pt modelId="{D448E700-63CE-4667-A6CA-64760FFAB419}" type="pres">
      <dgm:prSet presAssocID="{DAFE025A-3636-4870-AF09-991984D265D9}" presName="composite" presStyleCnt="0"/>
      <dgm:spPr/>
    </dgm:pt>
    <dgm:pt modelId="{0CFBB3DA-57A7-4DD2-9417-7DB9CE81F8C2}" type="pres">
      <dgm:prSet presAssocID="{DAFE025A-3636-4870-AF09-991984D265D9}" presName="FirstChild" presStyleLbl="revTx" presStyleIdx="0" presStyleCnt="4">
        <dgm:presLayoutVars>
          <dgm:chMax val="0"/>
          <dgm:chPref val="0"/>
          <dgm:bulletEnabled val="1"/>
        </dgm:presLayoutVars>
      </dgm:prSet>
      <dgm:spPr/>
      <dgm:t>
        <a:bodyPr/>
        <a:lstStyle/>
        <a:p>
          <a:endParaRPr lang="en-US"/>
        </a:p>
      </dgm:t>
    </dgm:pt>
    <dgm:pt modelId="{61450F6C-8870-4224-B663-DD9B680A2E56}" type="pres">
      <dgm:prSet presAssocID="{DAFE025A-3636-4870-AF09-991984D265D9}" presName="Parent" presStyleLbl="alignNode1" presStyleIdx="0" presStyleCnt="4">
        <dgm:presLayoutVars>
          <dgm:chMax val="3"/>
          <dgm:chPref val="3"/>
          <dgm:bulletEnabled val="1"/>
        </dgm:presLayoutVars>
      </dgm:prSet>
      <dgm:spPr/>
      <dgm:t>
        <a:bodyPr/>
        <a:lstStyle/>
        <a:p>
          <a:endParaRPr lang="en-US"/>
        </a:p>
      </dgm:t>
    </dgm:pt>
    <dgm:pt modelId="{C4395148-0C1C-46C8-871E-7B52BB9B7C89}" type="pres">
      <dgm:prSet presAssocID="{DAFE025A-3636-4870-AF09-991984D265D9}" presName="Accent" presStyleLbl="parChTrans1D1" presStyleIdx="0" presStyleCnt="4"/>
      <dgm:spPr/>
    </dgm:pt>
    <dgm:pt modelId="{9C5E87BD-905F-4CA8-B3EC-D148CB3FFAD0}" type="pres">
      <dgm:prSet presAssocID="{D506EFAB-47E6-4F70-B92B-DDF404302052}" presName="sibTrans" presStyleCnt="0"/>
      <dgm:spPr/>
    </dgm:pt>
    <dgm:pt modelId="{DC562FBE-DB23-4933-9F6B-DB6E86FB8F68}" type="pres">
      <dgm:prSet presAssocID="{B5BC3473-408E-4DB6-B6E4-4515902CE3EC}" presName="composite" presStyleCnt="0"/>
      <dgm:spPr/>
    </dgm:pt>
    <dgm:pt modelId="{261D8F93-D883-4D15-81B9-2B2C3C8CBFCF}" type="pres">
      <dgm:prSet presAssocID="{B5BC3473-408E-4DB6-B6E4-4515902CE3EC}" presName="FirstChild" presStyleLbl="revTx" presStyleIdx="1" presStyleCnt="4">
        <dgm:presLayoutVars>
          <dgm:chMax val="0"/>
          <dgm:chPref val="0"/>
          <dgm:bulletEnabled val="1"/>
        </dgm:presLayoutVars>
      </dgm:prSet>
      <dgm:spPr/>
      <dgm:t>
        <a:bodyPr/>
        <a:lstStyle/>
        <a:p>
          <a:endParaRPr lang="en-US"/>
        </a:p>
      </dgm:t>
    </dgm:pt>
    <dgm:pt modelId="{5144FBC3-29BD-48B2-BA11-06AC6A5C519C}" type="pres">
      <dgm:prSet presAssocID="{B5BC3473-408E-4DB6-B6E4-4515902CE3EC}" presName="Parent" presStyleLbl="alignNode1" presStyleIdx="1" presStyleCnt="4">
        <dgm:presLayoutVars>
          <dgm:chMax val="3"/>
          <dgm:chPref val="3"/>
          <dgm:bulletEnabled val="1"/>
        </dgm:presLayoutVars>
      </dgm:prSet>
      <dgm:spPr/>
      <dgm:t>
        <a:bodyPr/>
        <a:lstStyle/>
        <a:p>
          <a:endParaRPr lang="en-US"/>
        </a:p>
      </dgm:t>
    </dgm:pt>
    <dgm:pt modelId="{06A037A5-1FAA-4961-A265-628EA933E148}" type="pres">
      <dgm:prSet presAssocID="{B5BC3473-408E-4DB6-B6E4-4515902CE3EC}" presName="Accent" presStyleLbl="parChTrans1D1" presStyleIdx="1" presStyleCnt="4"/>
      <dgm:spPr/>
    </dgm:pt>
    <dgm:pt modelId="{CD568330-2284-4405-96C9-800B1C362A89}" type="pres">
      <dgm:prSet presAssocID="{BCD5FB5D-509A-4015-9C61-D3BF1FE0E98C}" presName="sibTrans" presStyleCnt="0"/>
      <dgm:spPr/>
    </dgm:pt>
    <dgm:pt modelId="{514F17BD-A422-4F67-BCC3-46ABA7101D86}" type="pres">
      <dgm:prSet presAssocID="{A0509AA5-60BE-46D9-B5F0-7FDA547C57C1}" presName="composite" presStyleCnt="0"/>
      <dgm:spPr/>
    </dgm:pt>
    <dgm:pt modelId="{758B5BF6-8561-4345-9ED8-B695D505ECDC}" type="pres">
      <dgm:prSet presAssocID="{A0509AA5-60BE-46D9-B5F0-7FDA547C57C1}" presName="FirstChild" presStyleLbl="revTx" presStyleIdx="2" presStyleCnt="4">
        <dgm:presLayoutVars>
          <dgm:chMax val="0"/>
          <dgm:chPref val="0"/>
          <dgm:bulletEnabled val="1"/>
        </dgm:presLayoutVars>
      </dgm:prSet>
      <dgm:spPr/>
      <dgm:t>
        <a:bodyPr/>
        <a:lstStyle/>
        <a:p>
          <a:endParaRPr lang="en-US"/>
        </a:p>
      </dgm:t>
    </dgm:pt>
    <dgm:pt modelId="{5A0A3451-1B90-47D3-B6A7-E027FC2F17CF}" type="pres">
      <dgm:prSet presAssocID="{A0509AA5-60BE-46D9-B5F0-7FDA547C57C1}" presName="Parent" presStyleLbl="alignNode1" presStyleIdx="2" presStyleCnt="4">
        <dgm:presLayoutVars>
          <dgm:chMax val="3"/>
          <dgm:chPref val="3"/>
          <dgm:bulletEnabled val="1"/>
        </dgm:presLayoutVars>
      </dgm:prSet>
      <dgm:spPr/>
      <dgm:t>
        <a:bodyPr/>
        <a:lstStyle/>
        <a:p>
          <a:endParaRPr lang="en-US"/>
        </a:p>
      </dgm:t>
    </dgm:pt>
    <dgm:pt modelId="{D1A51CF9-5F78-49F5-B477-88E563466E31}" type="pres">
      <dgm:prSet presAssocID="{A0509AA5-60BE-46D9-B5F0-7FDA547C57C1}" presName="Accent" presStyleLbl="parChTrans1D1" presStyleIdx="2" presStyleCnt="4"/>
      <dgm:spPr/>
    </dgm:pt>
    <dgm:pt modelId="{0B40E818-EEF1-408C-9EB2-956AE199FCA3}" type="pres">
      <dgm:prSet presAssocID="{5E6336B8-6953-42DB-BB82-8BE7DA9D42FB}" presName="sibTrans" presStyleCnt="0"/>
      <dgm:spPr/>
    </dgm:pt>
    <dgm:pt modelId="{AC4442AC-B000-41A9-B328-D1118F7B1C73}" type="pres">
      <dgm:prSet presAssocID="{BFCA2904-8113-495C-BD6B-A0F3B1EA40F5}" presName="composite" presStyleCnt="0"/>
      <dgm:spPr/>
    </dgm:pt>
    <dgm:pt modelId="{901C22FF-3CCA-4011-97C2-E259E63BDBB0}" type="pres">
      <dgm:prSet presAssocID="{BFCA2904-8113-495C-BD6B-A0F3B1EA40F5}" presName="FirstChild" presStyleLbl="revTx" presStyleIdx="3" presStyleCnt="4">
        <dgm:presLayoutVars>
          <dgm:chMax val="0"/>
          <dgm:chPref val="0"/>
          <dgm:bulletEnabled val="1"/>
        </dgm:presLayoutVars>
      </dgm:prSet>
      <dgm:spPr/>
      <dgm:t>
        <a:bodyPr/>
        <a:lstStyle/>
        <a:p>
          <a:endParaRPr lang="en-US"/>
        </a:p>
      </dgm:t>
    </dgm:pt>
    <dgm:pt modelId="{1A03E305-EBAF-4F06-A605-DF9D9F055584}" type="pres">
      <dgm:prSet presAssocID="{BFCA2904-8113-495C-BD6B-A0F3B1EA40F5}" presName="Parent" presStyleLbl="alignNode1" presStyleIdx="3" presStyleCnt="4">
        <dgm:presLayoutVars>
          <dgm:chMax val="3"/>
          <dgm:chPref val="3"/>
          <dgm:bulletEnabled val="1"/>
        </dgm:presLayoutVars>
      </dgm:prSet>
      <dgm:spPr/>
      <dgm:t>
        <a:bodyPr/>
        <a:lstStyle/>
        <a:p>
          <a:endParaRPr lang="en-US"/>
        </a:p>
      </dgm:t>
    </dgm:pt>
    <dgm:pt modelId="{B3F01C78-F0F8-4079-8052-0543E43C982B}" type="pres">
      <dgm:prSet presAssocID="{BFCA2904-8113-495C-BD6B-A0F3B1EA40F5}" presName="Accent" presStyleLbl="parChTrans1D1" presStyleIdx="3" presStyleCnt="4"/>
      <dgm:spPr/>
    </dgm:pt>
  </dgm:ptLst>
  <dgm:cxnLst>
    <dgm:cxn modelId="{352A0C17-9282-45A7-9123-1F7D74DA6667}" srcId="{BFCA2904-8113-495C-BD6B-A0F3B1EA40F5}" destId="{6EE5325A-6D69-425A-A61F-2C46BECA1329}" srcOrd="0" destOrd="0" parTransId="{FBF238CB-FEAC-41E9-8779-4603BA78E2C8}" sibTransId="{B96E9980-1F39-4C22-998E-303ECF7BC913}"/>
    <dgm:cxn modelId="{7C7429BA-D7F3-4481-9FE6-22E83E2FC2EC}" srcId="{19D8EB44-4900-4A2E-9A59-EEA7605D4C83}" destId="{BFCA2904-8113-495C-BD6B-A0F3B1EA40F5}" srcOrd="3" destOrd="0" parTransId="{14C0FD4C-E2A8-43C4-A6AC-F09C47842895}" sibTransId="{1200602B-546A-4B35-BC36-E981CC5A203A}"/>
    <dgm:cxn modelId="{7BE09636-69AC-4EE5-B295-3E6DBC195B79}" type="presOf" srcId="{BFCA2904-8113-495C-BD6B-A0F3B1EA40F5}" destId="{1A03E305-EBAF-4F06-A605-DF9D9F055584}" srcOrd="0" destOrd="0" presId="urn:microsoft.com/office/officeart/2011/layout/TabList"/>
    <dgm:cxn modelId="{FD4604D6-0915-4AE1-A6F6-603B6F00C054}" type="presOf" srcId="{AF573B8B-76C9-46A7-A818-DB8FF88E2904}" destId="{0CFBB3DA-57A7-4DD2-9417-7DB9CE81F8C2}" srcOrd="0" destOrd="0" presId="urn:microsoft.com/office/officeart/2011/layout/TabList"/>
    <dgm:cxn modelId="{A2DA3773-5CBA-4D56-92D8-42B58C99B60B}" type="presOf" srcId="{6EE5325A-6D69-425A-A61F-2C46BECA1329}" destId="{901C22FF-3CCA-4011-97C2-E259E63BDBB0}" srcOrd="0" destOrd="0" presId="urn:microsoft.com/office/officeart/2011/layout/TabList"/>
    <dgm:cxn modelId="{14112E6D-B758-482B-B75F-CDAEFACB7524}" srcId="{DAFE025A-3636-4870-AF09-991984D265D9}" destId="{AF573B8B-76C9-46A7-A818-DB8FF88E2904}" srcOrd="0" destOrd="0" parTransId="{80DF0FCD-BE7D-451A-BD27-B900B79D9C5F}" sibTransId="{CA490CE5-275A-44E6-B963-0E66BEAF8917}"/>
    <dgm:cxn modelId="{70063D69-1DD1-4E0D-AFDD-1C7950FB0C0B}" type="presOf" srcId="{C355C768-F22C-40EF-8AE1-1DFE1754BBCB}" destId="{261D8F93-D883-4D15-81B9-2B2C3C8CBFCF}" srcOrd="0" destOrd="0" presId="urn:microsoft.com/office/officeart/2011/layout/TabList"/>
    <dgm:cxn modelId="{9B6854BD-FA26-4A10-A007-54680DBCD1FD}" srcId="{19D8EB44-4900-4A2E-9A59-EEA7605D4C83}" destId="{A0509AA5-60BE-46D9-B5F0-7FDA547C57C1}" srcOrd="2" destOrd="0" parTransId="{7EE614F0-9B3D-457A-85D8-099E045DEDDE}" sibTransId="{5E6336B8-6953-42DB-BB82-8BE7DA9D42FB}"/>
    <dgm:cxn modelId="{CB5C5F55-F4F9-4514-8C1F-F81CFC308D35}" srcId="{19D8EB44-4900-4A2E-9A59-EEA7605D4C83}" destId="{B5BC3473-408E-4DB6-B6E4-4515902CE3EC}" srcOrd="1" destOrd="0" parTransId="{225E2405-0575-4A4E-861F-600948317468}" sibTransId="{BCD5FB5D-509A-4015-9C61-D3BF1FE0E98C}"/>
    <dgm:cxn modelId="{D7FDDB57-D58F-4C5A-9C1A-F16FC63C4363}" type="presOf" srcId="{A0509AA5-60BE-46D9-B5F0-7FDA547C57C1}" destId="{5A0A3451-1B90-47D3-B6A7-E027FC2F17CF}" srcOrd="0" destOrd="0" presId="urn:microsoft.com/office/officeart/2011/layout/TabList"/>
    <dgm:cxn modelId="{3304BA32-D025-4106-833A-3149F1142EA6}" srcId="{B5BC3473-408E-4DB6-B6E4-4515902CE3EC}" destId="{C355C768-F22C-40EF-8AE1-1DFE1754BBCB}" srcOrd="0" destOrd="0" parTransId="{B93AF5E2-896A-4EFA-A9F6-CC43E9211788}" sibTransId="{18D24468-29DC-44C7-9161-9F54A45862F8}"/>
    <dgm:cxn modelId="{E2563B5F-8DB3-468D-9237-4689FE7B6717}" srcId="{A0509AA5-60BE-46D9-B5F0-7FDA547C57C1}" destId="{3ED13D2E-E10E-44B6-AD09-F6D3B2DC5629}" srcOrd="0" destOrd="0" parTransId="{45BAC370-CB77-42B1-8BA0-9679DE6A0E7C}" sibTransId="{EE308067-D48C-46AE-973F-CE851BC92AF6}"/>
    <dgm:cxn modelId="{99127374-F159-4D23-81CE-AB3A93F48948}" type="presOf" srcId="{3ED13D2E-E10E-44B6-AD09-F6D3B2DC5629}" destId="{758B5BF6-8561-4345-9ED8-B695D505ECDC}" srcOrd="0" destOrd="0" presId="urn:microsoft.com/office/officeart/2011/layout/TabList"/>
    <dgm:cxn modelId="{D0643F29-018B-4AF8-BB73-507BF0437FA8}" srcId="{19D8EB44-4900-4A2E-9A59-EEA7605D4C83}" destId="{DAFE025A-3636-4870-AF09-991984D265D9}" srcOrd="0" destOrd="0" parTransId="{66AF5E5E-04C6-4011-8CAC-2B18AEC8FDD6}" sibTransId="{D506EFAB-47E6-4F70-B92B-DDF404302052}"/>
    <dgm:cxn modelId="{DF94C46E-57D1-43E5-968C-B889198C23D9}" type="presOf" srcId="{19D8EB44-4900-4A2E-9A59-EEA7605D4C83}" destId="{E402871F-BD4D-4C4B-85C4-12B4F7032666}" srcOrd="0" destOrd="0" presId="urn:microsoft.com/office/officeart/2011/layout/TabList"/>
    <dgm:cxn modelId="{C94700C2-B211-4D0C-9586-793D7ADF5563}" type="presOf" srcId="{DAFE025A-3636-4870-AF09-991984D265D9}" destId="{61450F6C-8870-4224-B663-DD9B680A2E56}" srcOrd="0" destOrd="0" presId="urn:microsoft.com/office/officeart/2011/layout/TabList"/>
    <dgm:cxn modelId="{44EE1A42-5B4A-4D92-84FF-67F91E1E2A39}" type="presOf" srcId="{B5BC3473-408E-4DB6-B6E4-4515902CE3EC}" destId="{5144FBC3-29BD-48B2-BA11-06AC6A5C519C}" srcOrd="0" destOrd="0" presId="urn:microsoft.com/office/officeart/2011/layout/TabList"/>
    <dgm:cxn modelId="{3518B3B2-7E31-4A43-83C9-46CEC76207FB}" type="presParOf" srcId="{E402871F-BD4D-4C4B-85C4-12B4F7032666}" destId="{D448E700-63CE-4667-A6CA-64760FFAB419}" srcOrd="0" destOrd="0" presId="urn:microsoft.com/office/officeart/2011/layout/TabList"/>
    <dgm:cxn modelId="{78C71322-A44A-43EE-AC81-37FC65A36C9D}" type="presParOf" srcId="{D448E700-63CE-4667-A6CA-64760FFAB419}" destId="{0CFBB3DA-57A7-4DD2-9417-7DB9CE81F8C2}" srcOrd="0" destOrd="0" presId="urn:microsoft.com/office/officeart/2011/layout/TabList"/>
    <dgm:cxn modelId="{1A126D7B-6A34-439F-9A74-A26CC0399DBB}" type="presParOf" srcId="{D448E700-63CE-4667-A6CA-64760FFAB419}" destId="{61450F6C-8870-4224-B663-DD9B680A2E56}" srcOrd="1" destOrd="0" presId="urn:microsoft.com/office/officeart/2011/layout/TabList"/>
    <dgm:cxn modelId="{67A4BE56-08DF-4527-BDA0-A151C6BC49C7}" type="presParOf" srcId="{D448E700-63CE-4667-A6CA-64760FFAB419}" destId="{C4395148-0C1C-46C8-871E-7B52BB9B7C89}" srcOrd="2" destOrd="0" presId="urn:microsoft.com/office/officeart/2011/layout/TabList"/>
    <dgm:cxn modelId="{E13776B9-752A-4B92-A64A-9D17E60206D6}" type="presParOf" srcId="{E402871F-BD4D-4C4B-85C4-12B4F7032666}" destId="{9C5E87BD-905F-4CA8-B3EC-D148CB3FFAD0}" srcOrd="1" destOrd="0" presId="urn:microsoft.com/office/officeart/2011/layout/TabList"/>
    <dgm:cxn modelId="{3DF25F19-5FBE-4B41-98E7-14D8988FB567}" type="presParOf" srcId="{E402871F-BD4D-4C4B-85C4-12B4F7032666}" destId="{DC562FBE-DB23-4933-9F6B-DB6E86FB8F68}" srcOrd="2" destOrd="0" presId="urn:microsoft.com/office/officeart/2011/layout/TabList"/>
    <dgm:cxn modelId="{DC621261-C2AA-4066-8A78-D5F30138B60F}" type="presParOf" srcId="{DC562FBE-DB23-4933-9F6B-DB6E86FB8F68}" destId="{261D8F93-D883-4D15-81B9-2B2C3C8CBFCF}" srcOrd="0" destOrd="0" presId="urn:microsoft.com/office/officeart/2011/layout/TabList"/>
    <dgm:cxn modelId="{E3685B69-97F4-45D9-92DE-C0AB02CA3456}" type="presParOf" srcId="{DC562FBE-DB23-4933-9F6B-DB6E86FB8F68}" destId="{5144FBC3-29BD-48B2-BA11-06AC6A5C519C}" srcOrd="1" destOrd="0" presId="urn:microsoft.com/office/officeart/2011/layout/TabList"/>
    <dgm:cxn modelId="{94E586E2-DD9C-4CAF-9230-36C3519E88E5}" type="presParOf" srcId="{DC562FBE-DB23-4933-9F6B-DB6E86FB8F68}" destId="{06A037A5-1FAA-4961-A265-628EA933E148}" srcOrd="2" destOrd="0" presId="urn:microsoft.com/office/officeart/2011/layout/TabList"/>
    <dgm:cxn modelId="{19E48DEB-A76C-40AC-A698-20C5B0C772EC}" type="presParOf" srcId="{E402871F-BD4D-4C4B-85C4-12B4F7032666}" destId="{CD568330-2284-4405-96C9-800B1C362A89}" srcOrd="3" destOrd="0" presId="urn:microsoft.com/office/officeart/2011/layout/TabList"/>
    <dgm:cxn modelId="{FEDF5BE9-953B-4A7E-9EAB-B47414EE255C}" type="presParOf" srcId="{E402871F-BD4D-4C4B-85C4-12B4F7032666}" destId="{514F17BD-A422-4F67-BCC3-46ABA7101D86}" srcOrd="4" destOrd="0" presId="urn:microsoft.com/office/officeart/2011/layout/TabList"/>
    <dgm:cxn modelId="{02D58FDB-3EAA-4CE7-814F-BA463803FDC2}" type="presParOf" srcId="{514F17BD-A422-4F67-BCC3-46ABA7101D86}" destId="{758B5BF6-8561-4345-9ED8-B695D505ECDC}" srcOrd="0" destOrd="0" presId="urn:microsoft.com/office/officeart/2011/layout/TabList"/>
    <dgm:cxn modelId="{C8C0F9C9-4A55-4C27-80F0-14DB873E34F9}" type="presParOf" srcId="{514F17BD-A422-4F67-BCC3-46ABA7101D86}" destId="{5A0A3451-1B90-47D3-B6A7-E027FC2F17CF}" srcOrd="1" destOrd="0" presId="urn:microsoft.com/office/officeart/2011/layout/TabList"/>
    <dgm:cxn modelId="{79BA3D25-6A0C-4434-A013-B0C354134B25}" type="presParOf" srcId="{514F17BD-A422-4F67-BCC3-46ABA7101D86}" destId="{D1A51CF9-5F78-49F5-B477-88E563466E31}" srcOrd="2" destOrd="0" presId="urn:microsoft.com/office/officeart/2011/layout/TabList"/>
    <dgm:cxn modelId="{F817D57A-DCFE-475C-976E-FAE27BD919EC}" type="presParOf" srcId="{E402871F-BD4D-4C4B-85C4-12B4F7032666}" destId="{0B40E818-EEF1-408C-9EB2-956AE199FCA3}" srcOrd="5" destOrd="0" presId="urn:microsoft.com/office/officeart/2011/layout/TabList"/>
    <dgm:cxn modelId="{6FE9C0A2-A47F-4153-8B0C-B131DF591CC8}" type="presParOf" srcId="{E402871F-BD4D-4C4B-85C4-12B4F7032666}" destId="{AC4442AC-B000-41A9-B328-D1118F7B1C73}" srcOrd="6" destOrd="0" presId="urn:microsoft.com/office/officeart/2011/layout/TabList"/>
    <dgm:cxn modelId="{2D8FF0D7-5C09-4E33-8989-783C3D789C73}" type="presParOf" srcId="{AC4442AC-B000-41A9-B328-D1118F7B1C73}" destId="{901C22FF-3CCA-4011-97C2-E259E63BDBB0}" srcOrd="0" destOrd="0" presId="urn:microsoft.com/office/officeart/2011/layout/TabList"/>
    <dgm:cxn modelId="{2E73D150-53B2-437E-8243-A0F9D3C79CBE}" type="presParOf" srcId="{AC4442AC-B000-41A9-B328-D1118F7B1C73}" destId="{1A03E305-EBAF-4F06-A605-DF9D9F055584}" srcOrd="1" destOrd="0" presId="urn:microsoft.com/office/officeart/2011/layout/TabList"/>
    <dgm:cxn modelId="{D14CC59C-7A39-44DC-B235-89CDA58A58A0}" type="presParOf" srcId="{AC4442AC-B000-41A9-B328-D1118F7B1C73}" destId="{B3F01C78-F0F8-4079-8052-0543E43C982B}"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EF28DD-C849-49E6-AB44-0527A8996F82}" type="doc">
      <dgm:prSet loTypeId="urn:microsoft.com/office/officeart/2005/8/layout/vList2" loCatId="list" qsTypeId="urn:microsoft.com/office/officeart/2005/8/quickstyle/3d4" qsCatId="3D" csTypeId="urn:microsoft.com/office/officeart/2005/8/colors/colorful1" csCatId="colorful" phldr="1"/>
      <dgm:spPr/>
      <dgm:t>
        <a:bodyPr/>
        <a:lstStyle/>
        <a:p>
          <a:endParaRPr lang="en-US"/>
        </a:p>
      </dgm:t>
    </dgm:pt>
    <dgm:pt modelId="{CB69889C-8C79-42A3-8DAB-D420C43CF61F}">
      <dgm:prSet phldrT="[Text]"/>
      <dgm:spPr/>
      <dgm:t>
        <a:bodyPr/>
        <a:lstStyle/>
        <a:p>
          <a:r>
            <a:rPr lang="en-US" dirty="0"/>
            <a:t>Quality of mappings</a:t>
          </a:r>
        </a:p>
      </dgm:t>
    </dgm:pt>
    <dgm:pt modelId="{D48A7D3C-A77B-4AED-A1C7-947551AF74A2}" type="parTrans" cxnId="{07BA01A8-BF3A-4966-B54F-B9A6A8D2A740}">
      <dgm:prSet/>
      <dgm:spPr/>
      <dgm:t>
        <a:bodyPr/>
        <a:lstStyle/>
        <a:p>
          <a:endParaRPr lang="en-US"/>
        </a:p>
      </dgm:t>
    </dgm:pt>
    <dgm:pt modelId="{156B84CC-05A7-4AB7-9D12-88F1BF8351A6}" type="sibTrans" cxnId="{07BA01A8-BF3A-4966-B54F-B9A6A8D2A740}">
      <dgm:prSet/>
      <dgm:spPr/>
      <dgm:t>
        <a:bodyPr/>
        <a:lstStyle/>
        <a:p>
          <a:endParaRPr lang="en-US"/>
        </a:p>
      </dgm:t>
    </dgm:pt>
    <dgm:pt modelId="{A86FCEF3-75C6-47F0-9AFB-189C19C742E3}">
      <dgm:prSet phldrT="[Text]"/>
      <dgm:spPr/>
      <dgm:t>
        <a:bodyPr/>
        <a:lstStyle/>
        <a:p>
          <a:r>
            <a:rPr lang="en-US" dirty="0"/>
            <a:t>Improve the functioning of the EURES engine</a:t>
          </a:r>
        </a:p>
      </dgm:t>
    </dgm:pt>
    <dgm:pt modelId="{55EB11D2-DC30-4B59-AFE2-FF8DA2E871AC}" type="parTrans" cxnId="{29462097-B897-4DDA-8BF6-D527265997DE}">
      <dgm:prSet/>
      <dgm:spPr/>
      <dgm:t>
        <a:bodyPr/>
        <a:lstStyle/>
        <a:p>
          <a:endParaRPr lang="en-US"/>
        </a:p>
      </dgm:t>
    </dgm:pt>
    <dgm:pt modelId="{920742AF-A5F3-44F5-A497-3117A74BDB37}" type="sibTrans" cxnId="{29462097-B897-4DDA-8BF6-D527265997DE}">
      <dgm:prSet/>
      <dgm:spPr/>
      <dgm:t>
        <a:bodyPr/>
        <a:lstStyle/>
        <a:p>
          <a:endParaRPr lang="en-US"/>
        </a:p>
      </dgm:t>
    </dgm:pt>
    <dgm:pt modelId="{58BB4768-CF39-4010-9897-E9E7F3B43C18}">
      <dgm:prSet phldrT="[Text]"/>
      <dgm:spPr/>
      <dgm:t>
        <a:bodyPr/>
        <a:lstStyle/>
        <a:p>
          <a:r>
            <a:rPr lang="en-US" dirty="0"/>
            <a:t>Support the identification of missing occupations and skills and/or synonyms</a:t>
          </a:r>
        </a:p>
      </dgm:t>
    </dgm:pt>
    <dgm:pt modelId="{48D85E49-BDB5-4277-BC38-CA4196A42966}" type="parTrans" cxnId="{FC5AB1CD-F5C0-46CC-AFAE-3CA1A3482C89}">
      <dgm:prSet/>
      <dgm:spPr/>
      <dgm:t>
        <a:bodyPr/>
        <a:lstStyle/>
        <a:p>
          <a:endParaRPr lang="en-US"/>
        </a:p>
      </dgm:t>
    </dgm:pt>
    <dgm:pt modelId="{DD8DE671-73F1-4D5C-8630-79A534A14E1F}" type="sibTrans" cxnId="{FC5AB1CD-F5C0-46CC-AFAE-3CA1A3482C89}">
      <dgm:prSet/>
      <dgm:spPr/>
      <dgm:t>
        <a:bodyPr/>
        <a:lstStyle/>
        <a:p>
          <a:endParaRPr lang="en-US"/>
        </a:p>
      </dgm:t>
    </dgm:pt>
    <dgm:pt modelId="{B8411C11-9A68-4719-8EB8-CC75CB47A3B0}">
      <dgm:prSet phldrT="[Text]"/>
      <dgm:spPr/>
      <dgm:t>
        <a:bodyPr/>
        <a:lstStyle/>
        <a:p>
          <a:endParaRPr lang="en-US" dirty="0"/>
        </a:p>
      </dgm:t>
    </dgm:pt>
    <dgm:pt modelId="{997ECC35-5770-4428-A13F-170CE6482948}" type="parTrans" cxnId="{C2443645-0EFC-494C-A8CA-825AA2CF3484}">
      <dgm:prSet/>
      <dgm:spPr/>
      <dgm:t>
        <a:bodyPr/>
        <a:lstStyle/>
        <a:p>
          <a:endParaRPr lang="en-US"/>
        </a:p>
      </dgm:t>
    </dgm:pt>
    <dgm:pt modelId="{FAB7B22E-AB0A-4911-BAFB-EA79C32D8F0A}" type="sibTrans" cxnId="{C2443645-0EFC-494C-A8CA-825AA2CF3484}">
      <dgm:prSet/>
      <dgm:spPr/>
      <dgm:t>
        <a:bodyPr/>
        <a:lstStyle/>
        <a:p>
          <a:endParaRPr lang="en-US"/>
        </a:p>
      </dgm:t>
    </dgm:pt>
    <dgm:pt modelId="{8165D70C-21A4-472F-B784-529214892CE6}">
      <dgm:prSet/>
      <dgm:spPr/>
      <dgm:t>
        <a:bodyPr/>
        <a:lstStyle/>
        <a:p>
          <a:endParaRPr lang="en-US" dirty="0"/>
        </a:p>
      </dgm:t>
    </dgm:pt>
    <dgm:pt modelId="{6446188C-38D1-4F82-A9EE-EFFFAD2C9289}" type="parTrans" cxnId="{5082289D-B168-4355-8F4E-2CC01D264A86}">
      <dgm:prSet/>
      <dgm:spPr/>
      <dgm:t>
        <a:bodyPr/>
        <a:lstStyle/>
        <a:p>
          <a:endParaRPr lang="en-US"/>
        </a:p>
      </dgm:t>
    </dgm:pt>
    <dgm:pt modelId="{0FC862D6-6AFE-41D3-8C16-662A789F13AD}" type="sibTrans" cxnId="{5082289D-B168-4355-8F4E-2CC01D264A86}">
      <dgm:prSet/>
      <dgm:spPr/>
      <dgm:t>
        <a:bodyPr/>
        <a:lstStyle/>
        <a:p>
          <a:endParaRPr lang="en-US"/>
        </a:p>
      </dgm:t>
    </dgm:pt>
    <dgm:pt modelId="{96232A8B-7182-48FD-8EB2-58D2C47FB78E}">
      <dgm:prSet phldrT="[Text]"/>
      <dgm:spPr/>
      <dgm:t>
        <a:bodyPr/>
        <a:lstStyle/>
        <a:p>
          <a:endParaRPr lang="en-US" dirty="0"/>
        </a:p>
      </dgm:t>
    </dgm:pt>
    <dgm:pt modelId="{019F731F-F6B1-4002-8CD7-C4242237F09A}" type="parTrans" cxnId="{DCFA15F8-80EE-44CA-A9F3-38608926475C}">
      <dgm:prSet/>
      <dgm:spPr/>
      <dgm:t>
        <a:bodyPr/>
        <a:lstStyle/>
        <a:p>
          <a:endParaRPr lang="en-US"/>
        </a:p>
      </dgm:t>
    </dgm:pt>
    <dgm:pt modelId="{327C9B90-CCA8-4DF5-BE1D-EECB8C114A7A}" type="sibTrans" cxnId="{DCFA15F8-80EE-44CA-A9F3-38608926475C}">
      <dgm:prSet/>
      <dgm:spPr/>
      <dgm:t>
        <a:bodyPr/>
        <a:lstStyle/>
        <a:p>
          <a:endParaRPr lang="en-US"/>
        </a:p>
      </dgm:t>
    </dgm:pt>
    <dgm:pt modelId="{A1E07929-1FB6-4B23-91A0-0F1EFEDDA9ED}">
      <dgm:prSet phldrT="[Text]"/>
      <dgm:spPr/>
      <dgm:t>
        <a:bodyPr/>
        <a:lstStyle/>
        <a:p>
          <a:r>
            <a:rPr lang="en-US" dirty="0"/>
            <a:t>Improve translations</a:t>
          </a:r>
        </a:p>
      </dgm:t>
    </dgm:pt>
    <dgm:pt modelId="{73BD652A-A892-4B51-9D8C-93C1D5C8F3B5}" type="parTrans" cxnId="{BA831BF7-D6C3-4064-B705-1E1C701E445E}">
      <dgm:prSet/>
      <dgm:spPr/>
      <dgm:t>
        <a:bodyPr/>
        <a:lstStyle/>
        <a:p>
          <a:endParaRPr lang="en-US"/>
        </a:p>
      </dgm:t>
    </dgm:pt>
    <dgm:pt modelId="{E73506B8-2ECE-44C2-82DD-F2C645C26FAA}" type="sibTrans" cxnId="{BA831BF7-D6C3-4064-B705-1E1C701E445E}">
      <dgm:prSet/>
      <dgm:spPr/>
      <dgm:t>
        <a:bodyPr/>
        <a:lstStyle/>
        <a:p>
          <a:endParaRPr lang="en-US"/>
        </a:p>
      </dgm:t>
    </dgm:pt>
    <dgm:pt modelId="{8F1D9CD2-7175-4C09-A8CD-64F1AD3304AC}">
      <dgm:prSet phldrT="[Text]"/>
      <dgm:spPr/>
      <dgm:t>
        <a:bodyPr/>
        <a:lstStyle/>
        <a:p>
          <a:r>
            <a:rPr lang="en-US" dirty="0"/>
            <a:t>Support training of AI models</a:t>
          </a:r>
        </a:p>
      </dgm:t>
    </dgm:pt>
    <dgm:pt modelId="{F9A6F710-4121-45E8-B06C-F2B57C40FDC3}" type="parTrans" cxnId="{DE9BF1DF-DE00-4848-A103-7655A74B69C8}">
      <dgm:prSet/>
      <dgm:spPr/>
      <dgm:t>
        <a:bodyPr/>
        <a:lstStyle/>
        <a:p>
          <a:endParaRPr lang="en-US"/>
        </a:p>
      </dgm:t>
    </dgm:pt>
    <dgm:pt modelId="{4348C261-4610-4112-9963-0107D57B0FEF}" type="sibTrans" cxnId="{DE9BF1DF-DE00-4848-A103-7655A74B69C8}">
      <dgm:prSet/>
      <dgm:spPr/>
      <dgm:t>
        <a:bodyPr/>
        <a:lstStyle/>
        <a:p>
          <a:endParaRPr lang="en-US"/>
        </a:p>
      </dgm:t>
    </dgm:pt>
    <dgm:pt modelId="{20F5A1CB-222C-4AD8-BEB9-10D5B3C5DD50}" type="pres">
      <dgm:prSet presAssocID="{AEEF28DD-C849-49E6-AB44-0527A8996F82}" presName="linear" presStyleCnt="0">
        <dgm:presLayoutVars>
          <dgm:animLvl val="lvl"/>
          <dgm:resizeHandles val="exact"/>
        </dgm:presLayoutVars>
      </dgm:prSet>
      <dgm:spPr/>
      <dgm:t>
        <a:bodyPr/>
        <a:lstStyle/>
        <a:p>
          <a:endParaRPr lang="en-US"/>
        </a:p>
      </dgm:t>
    </dgm:pt>
    <dgm:pt modelId="{5DD58B5D-4D7E-4963-BB79-D5C530CB2778}" type="pres">
      <dgm:prSet presAssocID="{CB69889C-8C79-42A3-8DAB-D420C43CF61F}" presName="parentText" presStyleLbl="node1" presStyleIdx="0" presStyleCnt="1">
        <dgm:presLayoutVars>
          <dgm:chMax val="0"/>
          <dgm:bulletEnabled val="1"/>
        </dgm:presLayoutVars>
      </dgm:prSet>
      <dgm:spPr/>
      <dgm:t>
        <a:bodyPr/>
        <a:lstStyle/>
        <a:p>
          <a:endParaRPr lang="en-US"/>
        </a:p>
      </dgm:t>
    </dgm:pt>
    <dgm:pt modelId="{406426F7-E346-4620-8B28-0CDBA146D075}" type="pres">
      <dgm:prSet presAssocID="{CB69889C-8C79-42A3-8DAB-D420C43CF61F}" presName="childText" presStyleLbl="revTx" presStyleIdx="0" presStyleCnt="1">
        <dgm:presLayoutVars>
          <dgm:bulletEnabled val="1"/>
        </dgm:presLayoutVars>
      </dgm:prSet>
      <dgm:spPr/>
      <dgm:t>
        <a:bodyPr/>
        <a:lstStyle/>
        <a:p>
          <a:endParaRPr lang="en-US"/>
        </a:p>
      </dgm:t>
    </dgm:pt>
  </dgm:ptLst>
  <dgm:cxnLst>
    <dgm:cxn modelId="{BA831BF7-D6C3-4064-B705-1E1C701E445E}" srcId="{CB69889C-8C79-42A3-8DAB-D420C43CF61F}" destId="{A1E07929-1FB6-4B23-91A0-0F1EFEDDA9ED}" srcOrd="2" destOrd="0" parTransId="{73BD652A-A892-4B51-9D8C-93C1D5C8F3B5}" sibTransId="{E73506B8-2ECE-44C2-82DD-F2C645C26FAA}"/>
    <dgm:cxn modelId="{DCFA15F8-80EE-44CA-A9F3-38608926475C}" srcId="{CB69889C-8C79-42A3-8DAB-D420C43CF61F}" destId="{96232A8B-7182-48FD-8EB2-58D2C47FB78E}" srcOrd="4" destOrd="0" parTransId="{019F731F-F6B1-4002-8CD7-C4242237F09A}" sibTransId="{327C9B90-CCA8-4DF5-BE1D-EECB8C114A7A}"/>
    <dgm:cxn modelId="{0BE0E2BC-A088-43C4-BBA2-A019AF66B5B6}" type="presOf" srcId="{B8411C11-9A68-4719-8EB8-CC75CB47A3B0}" destId="{406426F7-E346-4620-8B28-0CDBA146D075}" srcOrd="0" destOrd="6" presId="urn:microsoft.com/office/officeart/2005/8/layout/vList2"/>
    <dgm:cxn modelId="{DF3E65F3-0F06-4C68-B797-A5912A4A1E18}" type="presOf" srcId="{A86FCEF3-75C6-47F0-9AFB-189C19C742E3}" destId="{406426F7-E346-4620-8B28-0CDBA146D075}" srcOrd="0" destOrd="0" presId="urn:microsoft.com/office/officeart/2005/8/layout/vList2"/>
    <dgm:cxn modelId="{C0C91850-5F9A-4095-83FE-B76EA8751D2F}" type="presOf" srcId="{96232A8B-7182-48FD-8EB2-58D2C47FB78E}" destId="{406426F7-E346-4620-8B28-0CDBA146D075}" srcOrd="0" destOrd="4" presId="urn:microsoft.com/office/officeart/2005/8/layout/vList2"/>
    <dgm:cxn modelId="{29462097-B897-4DDA-8BF6-D527265997DE}" srcId="{CB69889C-8C79-42A3-8DAB-D420C43CF61F}" destId="{A86FCEF3-75C6-47F0-9AFB-189C19C742E3}" srcOrd="0" destOrd="0" parTransId="{55EB11D2-DC30-4B59-AFE2-FF8DA2E871AC}" sibTransId="{920742AF-A5F3-44F5-A497-3117A74BDB37}"/>
    <dgm:cxn modelId="{E9185464-EC7B-43C7-B117-B9998A9CAEB7}" type="presOf" srcId="{AEEF28DD-C849-49E6-AB44-0527A8996F82}" destId="{20F5A1CB-222C-4AD8-BEB9-10D5B3C5DD50}" srcOrd="0" destOrd="0" presId="urn:microsoft.com/office/officeart/2005/8/layout/vList2"/>
    <dgm:cxn modelId="{C2443645-0EFC-494C-A8CA-825AA2CF3484}" srcId="{CB69889C-8C79-42A3-8DAB-D420C43CF61F}" destId="{B8411C11-9A68-4719-8EB8-CC75CB47A3B0}" srcOrd="6" destOrd="0" parTransId="{997ECC35-5770-4428-A13F-170CE6482948}" sibTransId="{FAB7B22E-AB0A-4911-BAFB-EA79C32D8F0A}"/>
    <dgm:cxn modelId="{BBF8F3A7-2F47-4FD8-ABDD-250BDAB6AFAF}" type="presOf" srcId="{8165D70C-21A4-472F-B784-529214892CE6}" destId="{406426F7-E346-4620-8B28-0CDBA146D075}" srcOrd="0" destOrd="5" presId="urn:microsoft.com/office/officeart/2005/8/layout/vList2"/>
    <dgm:cxn modelId="{BF882023-53F0-442A-89B6-3A215D63F7B2}" type="presOf" srcId="{8F1D9CD2-7175-4C09-A8CD-64F1AD3304AC}" destId="{406426F7-E346-4620-8B28-0CDBA146D075}" srcOrd="0" destOrd="3" presId="urn:microsoft.com/office/officeart/2005/8/layout/vList2"/>
    <dgm:cxn modelId="{5082289D-B168-4355-8F4E-2CC01D264A86}" srcId="{CB69889C-8C79-42A3-8DAB-D420C43CF61F}" destId="{8165D70C-21A4-472F-B784-529214892CE6}" srcOrd="5" destOrd="0" parTransId="{6446188C-38D1-4F82-A9EE-EFFFAD2C9289}" sibTransId="{0FC862D6-6AFE-41D3-8C16-662A789F13AD}"/>
    <dgm:cxn modelId="{07BA01A8-BF3A-4966-B54F-B9A6A8D2A740}" srcId="{AEEF28DD-C849-49E6-AB44-0527A8996F82}" destId="{CB69889C-8C79-42A3-8DAB-D420C43CF61F}" srcOrd="0" destOrd="0" parTransId="{D48A7D3C-A77B-4AED-A1C7-947551AF74A2}" sibTransId="{156B84CC-05A7-4AB7-9D12-88F1BF8351A6}"/>
    <dgm:cxn modelId="{335408C1-811F-4126-9FB8-3C5437E7C518}" type="presOf" srcId="{CB69889C-8C79-42A3-8DAB-D420C43CF61F}" destId="{5DD58B5D-4D7E-4963-BB79-D5C530CB2778}" srcOrd="0" destOrd="0" presId="urn:microsoft.com/office/officeart/2005/8/layout/vList2"/>
    <dgm:cxn modelId="{DE9BF1DF-DE00-4848-A103-7655A74B69C8}" srcId="{CB69889C-8C79-42A3-8DAB-D420C43CF61F}" destId="{8F1D9CD2-7175-4C09-A8CD-64F1AD3304AC}" srcOrd="3" destOrd="0" parTransId="{F9A6F710-4121-45E8-B06C-F2B57C40FDC3}" sibTransId="{4348C261-4610-4112-9963-0107D57B0FEF}"/>
    <dgm:cxn modelId="{4D7DE7C7-E6F6-46A1-8B3F-8485D4694FD5}" type="presOf" srcId="{58BB4768-CF39-4010-9897-E9E7F3B43C18}" destId="{406426F7-E346-4620-8B28-0CDBA146D075}" srcOrd="0" destOrd="1" presId="urn:microsoft.com/office/officeart/2005/8/layout/vList2"/>
    <dgm:cxn modelId="{FC5AB1CD-F5C0-46CC-AFAE-3CA1A3482C89}" srcId="{CB69889C-8C79-42A3-8DAB-D420C43CF61F}" destId="{58BB4768-CF39-4010-9897-E9E7F3B43C18}" srcOrd="1" destOrd="0" parTransId="{48D85E49-BDB5-4277-BC38-CA4196A42966}" sibTransId="{DD8DE671-73F1-4D5C-8630-79A534A14E1F}"/>
    <dgm:cxn modelId="{7F501CEF-9DFD-48D1-8EC1-CB85C5CB0652}" type="presOf" srcId="{A1E07929-1FB6-4B23-91A0-0F1EFEDDA9ED}" destId="{406426F7-E346-4620-8B28-0CDBA146D075}" srcOrd="0" destOrd="2" presId="urn:microsoft.com/office/officeart/2005/8/layout/vList2"/>
    <dgm:cxn modelId="{4C5CF3D7-1D8F-49FE-9E4E-8C21CA61A60B}" type="presParOf" srcId="{20F5A1CB-222C-4AD8-BEB9-10D5B3C5DD50}" destId="{5DD58B5D-4D7E-4963-BB79-D5C530CB2778}" srcOrd="0" destOrd="0" presId="urn:microsoft.com/office/officeart/2005/8/layout/vList2"/>
    <dgm:cxn modelId="{CCA0C592-5205-4706-9E15-270FBAF656F8}" type="presParOf" srcId="{20F5A1CB-222C-4AD8-BEB9-10D5B3C5DD50}" destId="{406426F7-E346-4620-8B28-0CDBA146D07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2B635-44F4-46E7-BE3D-057685EE7A43}">
      <dsp:nvSpPr>
        <dsp:cNvPr id="0" name=""/>
        <dsp:cNvSpPr/>
      </dsp:nvSpPr>
      <dsp:spPr>
        <a:xfrm>
          <a:off x="5394140" y="759090"/>
          <a:ext cx="2010812" cy="2011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2A719-EE12-45DC-A665-64543BB73C52}">
      <dsp:nvSpPr>
        <dsp:cNvPr id="0" name=""/>
        <dsp:cNvSpPr/>
      </dsp:nvSpPr>
      <dsp:spPr>
        <a:xfrm>
          <a:off x="5460905" y="826141"/>
          <a:ext cx="1877281" cy="18770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Goal:</a:t>
          </a:r>
          <a:r>
            <a:rPr lang="en-GB" sz="1800" kern="1200" dirty="0"/>
            <a:t> send CVs and JVs to EURES</a:t>
          </a:r>
          <a:endParaRPr lang="en-150" sz="1800" kern="1200" dirty="0"/>
        </a:p>
      </dsp:txBody>
      <dsp:txXfrm>
        <a:off x="5729275" y="1094346"/>
        <a:ext cx="1340541" cy="1340672"/>
      </dsp:txXfrm>
    </dsp:sp>
    <dsp:sp modelId="{B4C4B7B5-3579-4EE0-B57D-3DD1D1BFA501}">
      <dsp:nvSpPr>
        <dsp:cNvPr id="0" name=""/>
        <dsp:cNvSpPr/>
      </dsp:nvSpPr>
      <dsp:spPr>
        <a:xfrm rot="2700000">
          <a:off x="3318329" y="761521"/>
          <a:ext cx="2005969" cy="200596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6C1C8-E1AF-49CD-B9F7-1BED5F6C03B7}">
      <dsp:nvSpPr>
        <dsp:cNvPr id="0" name=""/>
        <dsp:cNvSpPr/>
      </dsp:nvSpPr>
      <dsp:spPr>
        <a:xfrm>
          <a:off x="3382673" y="826141"/>
          <a:ext cx="1877281" cy="18770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Enrich CVs and JVs with ESCO URIs</a:t>
          </a:r>
          <a:endParaRPr lang="en-150" sz="1800" kern="1200" dirty="0"/>
        </a:p>
      </dsp:txBody>
      <dsp:txXfrm>
        <a:off x="3651043" y="1094346"/>
        <a:ext cx="1340541" cy="1340672"/>
      </dsp:txXfrm>
    </dsp:sp>
    <dsp:sp modelId="{F3241C41-862D-4EB4-9038-9EB1B877BF48}">
      <dsp:nvSpPr>
        <dsp:cNvPr id="0" name=""/>
        <dsp:cNvSpPr/>
      </dsp:nvSpPr>
      <dsp:spPr>
        <a:xfrm rot="2700000">
          <a:off x="1240097" y="761521"/>
          <a:ext cx="2005969" cy="2005969"/>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1EA79-C0CA-40ED-9ADA-02EB4E4EE397}">
      <dsp:nvSpPr>
        <dsp:cNvPr id="0" name=""/>
        <dsp:cNvSpPr/>
      </dsp:nvSpPr>
      <dsp:spPr>
        <a:xfrm>
          <a:off x="1304440" y="826141"/>
          <a:ext cx="1877281" cy="187708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Prepare data: </a:t>
          </a:r>
          <a:r>
            <a:rPr lang="en-GB" sz="1800" kern="1200" dirty="0"/>
            <a:t>mapping tables</a:t>
          </a:r>
          <a:endParaRPr lang="en-150" sz="1800" kern="1200" dirty="0"/>
        </a:p>
      </dsp:txBody>
      <dsp:txXfrm>
        <a:off x="1572811" y="1094346"/>
        <a:ext cx="1340541" cy="1340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01C78-F0F8-4079-8052-0543E43C982B}">
      <dsp:nvSpPr>
        <dsp:cNvPr id="0" name=""/>
        <dsp:cNvSpPr/>
      </dsp:nvSpPr>
      <dsp:spPr>
        <a:xfrm>
          <a:off x="0" y="4063135"/>
          <a:ext cx="7518400" cy="0"/>
        </a:xfrm>
        <a:prstGeom prst="line">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A51CF9-5F78-49F5-B477-88E563466E31}">
      <dsp:nvSpPr>
        <dsp:cNvPr id="0" name=""/>
        <dsp:cNvSpPr/>
      </dsp:nvSpPr>
      <dsp:spPr>
        <a:xfrm>
          <a:off x="0" y="3035331"/>
          <a:ext cx="7518400" cy="0"/>
        </a:xfrm>
        <a:prstGeom prst="line">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A037A5-1FAA-4961-A265-628EA933E148}">
      <dsp:nvSpPr>
        <dsp:cNvPr id="0" name=""/>
        <dsp:cNvSpPr/>
      </dsp:nvSpPr>
      <dsp:spPr>
        <a:xfrm>
          <a:off x="0" y="2007528"/>
          <a:ext cx="7518400" cy="0"/>
        </a:xfrm>
        <a:prstGeom prst="line">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395148-0C1C-46C8-871E-7B52BB9B7C89}">
      <dsp:nvSpPr>
        <dsp:cNvPr id="0" name=""/>
        <dsp:cNvSpPr/>
      </dsp:nvSpPr>
      <dsp:spPr>
        <a:xfrm>
          <a:off x="0" y="979725"/>
          <a:ext cx="7518400" cy="0"/>
        </a:xfrm>
        <a:prstGeom prst="line">
          <a:avLst/>
        </a:pr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FBB3DA-57A7-4DD2-9417-7DB9CE81F8C2}">
      <dsp:nvSpPr>
        <dsp:cNvPr id="0" name=""/>
        <dsp:cNvSpPr/>
      </dsp:nvSpPr>
      <dsp:spPr>
        <a:xfrm>
          <a:off x="1954784" y="864"/>
          <a:ext cx="556361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AT, BE, BG, CY, CZ, DE, DK, EE, ES, FR, HR, HU, IT, LU, LV, MT, NO, NL, PL, PT, RO, SE, SI, SK</a:t>
          </a:r>
        </a:p>
      </dsp:txBody>
      <dsp:txXfrm>
        <a:off x="1954784" y="864"/>
        <a:ext cx="5563616" cy="978860"/>
      </dsp:txXfrm>
    </dsp:sp>
    <dsp:sp modelId="{61450F6C-8870-4224-B663-DD9B680A2E56}">
      <dsp:nvSpPr>
        <dsp:cNvPr id="0" name=""/>
        <dsp:cNvSpPr/>
      </dsp:nvSpPr>
      <dsp:spPr>
        <a:xfrm>
          <a:off x="0" y="864"/>
          <a:ext cx="1954784" cy="978860"/>
        </a:xfrm>
        <a:prstGeom prst="round2SameRect">
          <a:avLst>
            <a:gd name="adj1" fmla="val 16670"/>
            <a:gd name="adj2" fmla="val 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Mapping of occupations</a:t>
          </a:r>
        </a:p>
      </dsp:txBody>
      <dsp:txXfrm>
        <a:off x="47793" y="48657"/>
        <a:ext cx="1859198" cy="931067"/>
      </dsp:txXfrm>
    </dsp:sp>
    <dsp:sp modelId="{261D8F93-D883-4D15-81B9-2B2C3C8CBFCF}">
      <dsp:nvSpPr>
        <dsp:cNvPr id="0" name=""/>
        <dsp:cNvSpPr/>
      </dsp:nvSpPr>
      <dsp:spPr>
        <a:xfrm>
          <a:off x="1954784" y="1028668"/>
          <a:ext cx="556361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BE, DE, LU, MT, SK</a:t>
          </a:r>
        </a:p>
      </dsp:txBody>
      <dsp:txXfrm>
        <a:off x="1954784" y="1028668"/>
        <a:ext cx="5563616" cy="978860"/>
      </dsp:txXfrm>
    </dsp:sp>
    <dsp:sp modelId="{5144FBC3-29BD-48B2-BA11-06AC6A5C519C}">
      <dsp:nvSpPr>
        <dsp:cNvPr id="0" name=""/>
        <dsp:cNvSpPr/>
      </dsp:nvSpPr>
      <dsp:spPr>
        <a:xfrm>
          <a:off x="0" y="1028668"/>
          <a:ext cx="1954784" cy="978860"/>
        </a:xfrm>
        <a:prstGeom prst="round2SameRect">
          <a:avLst>
            <a:gd name="adj1" fmla="val 16670"/>
            <a:gd name="adj2" fmla="val 0"/>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Mapping of skills</a:t>
          </a:r>
        </a:p>
      </dsp:txBody>
      <dsp:txXfrm>
        <a:off x="47793" y="1076461"/>
        <a:ext cx="1859198" cy="931067"/>
      </dsp:txXfrm>
    </dsp:sp>
    <dsp:sp modelId="{758B5BF6-8561-4345-9ED8-B695D505ECDC}">
      <dsp:nvSpPr>
        <dsp:cNvPr id="0" name=""/>
        <dsp:cNvSpPr/>
      </dsp:nvSpPr>
      <dsp:spPr>
        <a:xfrm>
          <a:off x="1954784" y="2056471"/>
          <a:ext cx="556361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FI, GR, IE, IS</a:t>
          </a:r>
        </a:p>
      </dsp:txBody>
      <dsp:txXfrm>
        <a:off x="1954784" y="2056471"/>
        <a:ext cx="5563616" cy="978860"/>
      </dsp:txXfrm>
    </dsp:sp>
    <dsp:sp modelId="{5A0A3451-1B90-47D3-B6A7-E027FC2F17CF}">
      <dsp:nvSpPr>
        <dsp:cNvPr id="0" name=""/>
        <dsp:cNvSpPr/>
      </dsp:nvSpPr>
      <dsp:spPr>
        <a:xfrm>
          <a:off x="0" y="2056471"/>
          <a:ext cx="1954784" cy="978860"/>
        </a:xfrm>
        <a:prstGeom prst="round2SameRect">
          <a:avLst>
            <a:gd name="adj1" fmla="val 16670"/>
            <a:gd name="adj2" fmla="val 0"/>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Adoption of ESCO - occupation</a:t>
          </a:r>
        </a:p>
      </dsp:txBody>
      <dsp:txXfrm>
        <a:off x="47793" y="2104264"/>
        <a:ext cx="1859198" cy="931067"/>
      </dsp:txXfrm>
    </dsp:sp>
    <dsp:sp modelId="{901C22FF-3CCA-4011-97C2-E259E63BDBB0}">
      <dsp:nvSpPr>
        <dsp:cNvPr id="0" name=""/>
        <dsp:cNvSpPr/>
      </dsp:nvSpPr>
      <dsp:spPr>
        <a:xfrm>
          <a:off x="1954784" y="3084274"/>
          <a:ext cx="556361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a:t>FI, GR, IE, IS</a:t>
          </a:r>
        </a:p>
      </dsp:txBody>
      <dsp:txXfrm>
        <a:off x="1954784" y="3084274"/>
        <a:ext cx="5563616" cy="978860"/>
      </dsp:txXfrm>
    </dsp:sp>
    <dsp:sp modelId="{1A03E305-EBAF-4F06-A605-DF9D9F055584}">
      <dsp:nvSpPr>
        <dsp:cNvPr id="0" name=""/>
        <dsp:cNvSpPr/>
      </dsp:nvSpPr>
      <dsp:spPr>
        <a:xfrm>
          <a:off x="0" y="3084274"/>
          <a:ext cx="1954784" cy="978860"/>
        </a:xfrm>
        <a:prstGeom prst="round2SameRect">
          <a:avLst>
            <a:gd name="adj1" fmla="val 16670"/>
            <a:gd name="adj2" fmla="val 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t>Adoption of ESCO  - skills</a:t>
          </a:r>
        </a:p>
      </dsp:txBody>
      <dsp:txXfrm>
        <a:off x="47793" y="3132067"/>
        <a:ext cx="1859198" cy="93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58B5D-4D7E-4963-BB79-D5C530CB2778}">
      <dsp:nvSpPr>
        <dsp:cNvPr id="0" name=""/>
        <dsp:cNvSpPr/>
      </dsp:nvSpPr>
      <dsp:spPr>
        <a:xfrm>
          <a:off x="0" y="143282"/>
          <a:ext cx="6096000" cy="6475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Quality of mappings</a:t>
          </a:r>
        </a:p>
      </dsp:txBody>
      <dsp:txXfrm>
        <a:off x="31613" y="174895"/>
        <a:ext cx="6032774" cy="584369"/>
      </dsp:txXfrm>
    </dsp:sp>
    <dsp:sp modelId="{406426F7-E346-4620-8B28-0CDBA146D075}">
      <dsp:nvSpPr>
        <dsp:cNvPr id="0" name=""/>
        <dsp:cNvSpPr/>
      </dsp:nvSpPr>
      <dsp:spPr>
        <a:xfrm>
          <a:off x="0" y="790877"/>
          <a:ext cx="60960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Improve the functioning of the EURES engine</a:t>
          </a:r>
        </a:p>
        <a:p>
          <a:pPr marL="228600" lvl="1" indent="-228600" algn="l" defTabSz="933450">
            <a:lnSpc>
              <a:spcPct val="90000"/>
            </a:lnSpc>
            <a:spcBef>
              <a:spcPct val="0"/>
            </a:spcBef>
            <a:spcAft>
              <a:spcPct val="20000"/>
            </a:spcAft>
            <a:buChar char="••"/>
          </a:pPr>
          <a:r>
            <a:rPr lang="en-US" sz="2100" kern="1200" dirty="0"/>
            <a:t>Support the identification of missing occupations and skills and/or synonyms</a:t>
          </a:r>
        </a:p>
        <a:p>
          <a:pPr marL="228600" lvl="1" indent="-228600" algn="l" defTabSz="933450">
            <a:lnSpc>
              <a:spcPct val="90000"/>
            </a:lnSpc>
            <a:spcBef>
              <a:spcPct val="0"/>
            </a:spcBef>
            <a:spcAft>
              <a:spcPct val="20000"/>
            </a:spcAft>
            <a:buChar char="••"/>
          </a:pPr>
          <a:r>
            <a:rPr lang="en-US" sz="2100" kern="1200" dirty="0"/>
            <a:t>Improve translations</a:t>
          </a:r>
        </a:p>
        <a:p>
          <a:pPr marL="228600" lvl="1" indent="-228600" algn="l" defTabSz="933450">
            <a:lnSpc>
              <a:spcPct val="90000"/>
            </a:lnSpc>
            <a:spcBef>
              <a:spcPct val="0"/>
            </a:spcBef>
            <a:spcAft>
              <a:spcPct val="20000"/>
            </a:spcAft>
            <a:buChar char="••"/>
          </a:pPr>
          <a:r>
            <a:rPr lang="en-US" sz="2100" kern="1200" dirty="0"/>
            <a:t>Support training of AI models</a:t>
          </a:r>
        </a:p>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endParaRPr lang="en-US" sz="2100" kern="1200" dirty="0"/>
        </a:p>
      </dsp:txBody>
      <dsp:txXfrm>
        <a:off x="0" y="790877"/>
        <a:ext cx="6096000" cy="312984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sco.ec.europa.eu/system/files/2021-07/en_Technical%20standards%20and%20formats%20necessary%20for%20the%20operation%20of%20%20the%20EURES%20Common%20IT%20Platform.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BFFD9-30F2-44DC-85E0-5DF3FF092C81}" type="slidenum">
              <a:rPr lang="en-GB" altLang="en-US" smtClean="0"/>
              <a:pPr/>
              <a:t>1</a:t>
            </a:fld>
            <a:endParaRPr lang="en-GB" altLang="en-US"/>
          </a:p>
        </p:txBody>
      </p:sp>
    </p:spTree>
    <p:extLst>
      <p:ext uri="{BB962C8B-B14F-4D97-AF65-F5344CB8AC3E}">
        <p14:creationId xmlns:p14="http://schemas.microsoft.com/office/powerpoint/2010/main" val="429017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Mapping</a:t>
            </a:r>
            <a:r>
              <a:rPr lang="fr-BE" dirty="0"/>
              <a:t> tables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98182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COMMISSION IMPLEMENTING DECISION (EU) 2018/1021</a:t>
            </a:r>
          </a:p>
          <a:p>
            <a:r>
              <a:rPr lang="en-US" b="1" dirty="0"/>
              <a:t>Article 4 </a:t>
            </a:r>
          </a:p>
          <a:p>
            <a:r>
              <a:rPr lang="en-US" b="1" dirty="0"/>
              <a:t>Ensuring interoperability with the common IT platform through mapping tables </a:t>
            </a:r>
          </a:p>
          <a:p>
            <a:r>
              <a:rPr lang="en-US" dirty="0"/>
              <a:t>The mapping tables referred to in Article 3, shall be used for </a:t>
            </a:r>
            <a:r>
              <a:rPr lang="en-US" b="1" dirty="0"/>
              <a:t>automatic transcoding of information on job vacancies or job seeker profiles </a:t>
            </a:r>
            <a:r>
              <a:rPr lang="en-US" dirty="0"/>
              <a:t>for the purpose of automated matching through the common IT platform. Member States shall ensure that any codes of their national, regional and sectoral classifications in job vacancies and job seeker profiles under Regulation (EU) 2016/589 Article 17(1) are replaced or complemented by the corresponding codes of the European classification, by using the mapping tables for transcoding before making them available to the EURES portal.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54072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in this list stems from those MSs who have either used the mapping platform or communicated their implementation practice to the ESCO</a:t>
            </a:r>
            <a:r>
              <a:rPr lang="en-US" baseline="0" dirty="0"/>
              <a:t> Secretariat</a:t>
            </a:r>
            <a:r>
              <a:rPr lang="en-US" dirty="0"/>
              <a:t>. </a:t>
            </a:r>
          </a:p>
          <a:p>
            <a:endParaRPr lang="en-US"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06800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en_Technical</a:t>
            </a:r>
            <a:r>
              <a:rPr lang="en-US" dirty="0">
                <a:hlinkClick r:id="rId3"/>
              </a:rPr>
              <a:t> standards and formats necessary for the operation of the EURES Common IT Platform.pdf (europa.eu)</a:t>
            </a: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34060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solidFill>
                <a:srgbClr val="0F5494"/>
              </a:solidFill>
            </a:endParaRPr>
          </a:p>
          <a:p>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412502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COMMISSION IMPLEMENTING DECISION (EU) 2018/1021</a:t>
            </a:r>
          </a:p>
          <a:p>
            <a:r>
              <a:rPr lang="en-US" b="1" dirty="0"/>
              <a:t>Article 4 </a:t>
            </a:r>
          </a:p>
          <a:p>
            <a:r>
              <a:rPr lang="en-US" b="1" dirty="0"/>
              <a:t>Ensuring interoperability with the common IT platform through mapping tables </a:t>
            </a:r>
          </a:p>
          <a:p>
            <a:r>
              <a:rPr lang="en-US" dirty="0"/>
              <a:t>The mapping tables referred to in Article 3, shall be used for </a:t>
            </a:r>
            <a:r>
              <a:rPr lang="en-US" b="1" dirty="0"/>
              <a:t>automatic transcoding of information on job vacancies or job seeker profiles </a:t>
            </a:r>
            <a:r>
              <a:rPr lang="en-US" dirty="0"/>
              <a:t>for the purpose of automated matching through the common IT platform. Member States shall ensure that any codes of their national, regional and sectoral classifications in job vacancies and job seeker profiles under Regulation (EU) 2016/589 Article 17(1) are replaced or complemented by the corresponding codes of the European classification, by using the mapping tables for transcoding before making them available to the EURES portal.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87757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COMMISSION IMPLEMENTING DECISION (EU) 2018/1021</a:t>
            </a:r>
          </a:p>
          <a:p>
            <a:r>
              <a:rPr lang="en-US" b="1" dirty="0"/>
              <a:t>Article 4 </a:t>
            </a:r>
          </a:p>
          <a:p>
            <a:r>
              <a:rPr lang="en-US" b="1" dirty="0"/>
              <a:t>Ensuring interoperability with the common IT platform through mapping tables </a:t>
            </a:r>
          </a:p>
          <a:p>
            <a:r>
              <a:rPr lang="en-US" dirty="0"/>
              <a:t>The mapping tables referred to in Article 3, shall be used for </a:t>
            </a:r>
            <a:r>
              <a:rPr lang="en-US" b="1" dirty="0"/>
              <a:t>automatic transcoding of information on job vacancies or job seeker profiles </a:t>
            </a:r>
            <a:r>
              <a:rPr lang="en-US" dirty="0"/>
              <a:t>for the purpose of automated matching through the common IT platform. Member States shall ensure that any codes of their national, regional and sectoral classifications in job vacancies and job seeker profiles under Regulation (EU) 2016/589 Article 17(1) are replaced or complemented by the corresponding codes of the European classification, by using the mapping tables for transcoding before making them available to the EURES portal.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1585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COMMISSION IMPLEMENTING DECISION (EU) 2018/1021</a:t>
            </a:r>
          </a:p>
          <a:p>
            <a:r>
              <a:rPr lang="en-US" b="1" dirty="0"/>
              <a:t>Article 4 </a:t>
            </a:r>
          </a:p>
          <a:p>
            <a:r>
              <a:rPr lang="en-US" b="1" dirty="0"/>
              <a:t>Ensuring interoperability with the common IT platform through mapping tables </a:t>
            </a:r>
          </a:p>
          <a:p>
            <a:r>
              <a:rPr lang="en-US" dirty="0"/>
              <a:t>The mapping tables referred to in Article 3, shall be used for </a:t>
            </a:r>
            <a:r>
              <a:rPr lang="en-US" b="1" dirty="0"/>
              <a:t>automatic transcoding of information on job vacancies or job seeker profiles </a:t>
            </a:r>
            <a:r>
              <a:rPr lang="en-US" dirty="0"/>
              <a:t>for the purpose of automated matching through the common IT platform. Member States shall ensure that any codes of their national, regional and sectoral classifications in job vacancies and job seeker profiles under Regulation (EU) 2016/589 Article 17(1) are replaced or complemented by the corresponding codes of the European classification, by using the mapping tables for transcoding before making them available to the EURES portal.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387998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342900" fontAlgn="auto">
              <a:spcBef>
                <a:spcPts val="0"/>
              </a:spcBef>
              <a:spcAft>
                <a:spcPts val="0"/>
              </a:spcAft>
              <a:defRPr/>
            </a:pPr>
            <a:endParaRPr lang="en-US" sz="1350" b="0" dirty="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8"/>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28"/>
            <a:ext cx="5040312" cy="790575"/>
          </a:xfrm>
        </p:spPr>
        <p:txBody>
          <a:bodyPr/>
          <a:lstStyle>
            <a:lvl1pPr marL="2381">
              <a:defRPr sz="5700">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611188" y="3716345"/>
            <a:ext cx="8532812" cy="1728787"/>
          </a:xfrm>
        </p:spPr>
        <p:txBody>
          <a:bodyPr/>
          <a:lstStyle>
            <a:lvl1pPr marL="0" indent="0">
              <a:buFontTx/>
              <a:buNone/>
              <a:defRPr sz="225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900" b="1">
                <a:solidFill>
                  <a:schemeClr val="bg1"/>
                </a:solidFill>
                <a:latin typeface="+mn-lt"/>
              </a:defRPr>
            </a:lvl1pPr>
          </a:lstStyle>
          <a:p>
            <a:endParaRPr lang="en-GB" altLang="en-US"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445F589-F70D-4CDD-9269-EA7DB4C1FA47}" type="slidenum">
              <a:rPr lang="en-GB" altLang="en-US">
                <a:solidFill>
                  <a:srgbClr val="FFFFFF"/>
                </a:solidFill>
              </a:rPr>
              <a:pPr/>
              <a:t>‹#›</a:t>
            </a:fld>
            <a:endParaRPr lang="en-GB" altLang="en-US" dirty="0">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spTree>
    <p:extLst>
      <p:ext uri="{BB962C8B-B14F-4D97-AF65-F5344CB8AC3E}">
        <p14:creationId xmlns:p14="http://schemas.microsoft.com/office/powerpoint/2010/main" val="164471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244EC8-E283-4E4B-BAA4-67BFDCFF5BA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98484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27"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D1E254-A8E8-4D2C-963F-71081F572244}"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47076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130266-7ED8-40D5-BB75-8E6618C2FCE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869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90FF5-0662-41FF-A1C9-6E60C15DB2F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85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52DE03-6977-4AA3-8013-B25FCC9CECE4}"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866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ED0706-C26C-4B6E-8465-5D89205B4E0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86016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C47D09-6F94-4CF0-A1A0-8C519AADD11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23654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38ACCD-0701-4B20-84F2-7245269B5B5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81691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EF74CC-D1AF-4008-A665-4B11C65F0BCB}"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3184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55717E-EA34-44E0-8A7B-4AC1A8566A2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4606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7"/>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Arial" charset="0"/>
              </a:defRPr>
            </a:lvl1pPr>
          </a:lstStyle>
          <a:p>
            <a:endParaRPr lang="en-GB" altLang="en-US" b="0"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Arial" charset="0"/>
              </a:defRPr>
            </a:lvl1pPr>
          </a:lstStyle>
          <a:p>
            <a:endParaRPr lang="en-GB" altLang="en-US" b="0"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Arial" charset="0"/>
              </a:defRPr>
            </a:lvl1pPr>
          </a:lstStyle>
          <a:p>
            <a:fld id="{990718C0-D89D-4D64-BB01-81A8BBC3AE30}" type="slidenum">
              <a:rPr lang="en-GB" altLang="en-US" b="0">
                <a:solidFill>
                  <a:srgbClr val="000000"/>
                </a:solidFill>
              </a:rPr>
              <a:pPr/>
              <a:t>‹#›</a:t>
            </a:fld>
            <a:endParaRPr lang="en-GB" altLang="en-US" b="0"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sp>
        <p:nvSpPr>
          <p:cNvPr id="7" name="Rectangle 6"/>
          <p:cNvSpPr/>
          <p:nvPr/>
        </p:nvSpPr>
        <p:spPr>
          <a:xfrm>
            <a:off x="4262438" y="6659591"/>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6"/>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232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marL="269081" algn="l" rtl="0" eaLnBrk="1" fontAlgn="base" hangingPunct="1">
        <a:spcBef>
          <a:spcPct val="0"/>
        </a:spcBef>
        <a:spcAft>
          <a:spcPct val="0"/>
        </a:spcAft>
        <a:defRPr sz="2250" b="1">
          <a:solidFill>
            <a:srgbClr val="0F5494"/>
          </a:solidFill>
          <a:latin typeface="+mj-lt"/>
          <a:ea typeface="+mj-ea"/>
          <a:cs typeface="+mj-cs"/>
        </a:defRPr>
      </a:lvl1pPr>
      <a:lvl2pPr marL="269081" algn="l" rtl="0" eaLnBrk="1" fontAlgn="base" hangingPunct="1">
        <a:spcBef>
          <a:spcPct val="0"/>
        </a:spcBef>
        <a:spcAft>
          <a:spcPct val="0"/>
        </a:spcAft>
        <a:defRPr sz="2250" b="1">
          <a:solidFill>
            <a:srgbClr val="0F5494"/>
          </a:solidFill>
          <a:latin typeface="Verdana" pitchFamily="34" charset="0"/>
        </a:defRPr>
      </a:lvl2pPr>
      <a:lvl3pPr marL="269081" algn="l" rtl="0" eaLnBrk="1" fontAlgn="base" hangingPunct="1">
        <a:spcBef>
          <a:spcPct val="0"/>
        </a:spcBef>
        <a:spcAft>
          <a:spcPct val="0"/>
        </a:spcAft>
        <a:defRPr sz="2250" b="1">
          <a:solidFill>
            <a:srgbClr val="0F5494"/>
          </a:solidFill>
          <a:latin typeface="Verdana" pitchFamily="34" charset="0"/>
        </a:defRPr>
      </a:lvl3pPr>
      <a:lvl4pPr marL="269081" algn="l" rtl="0" eaLnBrk="1" fontAlgn="base" hangingPunct="1">
        <a:spcBef>
          <a:spcPct val="0"/>
        </a:spcBef>
        <a:spcAft>
          <a:spcPct val="0"/>
        </a:spcAft>
        <a:defRPr sz="2250" b="1">
          <a:solidFill>
            <a:srgbClr val="0F5494"/>
          </a:solidFill>
          <a:latin typeface="Verdana" pitchFamily="34" charset="0"/>
        </a:defRPr>
      </a:lvl4pPr>
      <a:lvl5pPr marL="269081" algn="l" rtl="0" eaLnBrk="1" fontAlgn="base" hangingPunct="1">
        <a:spcBef>
          <a:spcPct val="0"/>
        </a:spcBef>
        <a:spcAft>
          <a:spcPct val="0"/>
        </a:spcAft>
        <a:defRPr sz="2250" b="1">
          <a:solidFill>
            <a:srgbClr val="0F5494"/>
          </a:solidFill>
          <a:latin typeface="Verdana" pitchFamily="34"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1" fontAlgn="base" hangingPunct="1">
        <a:spcBef>
          <a:spcPct val="20000"/>
        </a:spcBef>
        <a:spcAft>
          <a:spcPct val="0"/>
        </a:spcAft>
        <a:buClr>
          <a:srgbClr val="009FBA"/>
        </a:buClr>
        <a:buChar char="•"/>
        <a:defRPr sz="1500" b="1">
          <a:solidFill>
            <a:srgbClr val="0F5494"/>
          </a:solidFill>
          <a:latin typeface="+mn-lt"/>
        </a:defRPr>
      </a:lvl2pPr>
      <a:lvl3pPr marL="857250" indent="-171450" algn="l" rtl="0" eaLnBrk="1" fontAlgn="base" hangingPunct="1">
        <a:spcBef>
          <a:spcPct val="20000"/>
        </a:spcBef>
        <a:spcAft>
          <a:spcPct val="0"/>
        </a:spcAft>
        <a:defRPr sz="1050">
          <a:solidFill>
            <a:srgbClr val="0F5494"/>
          </a:solidFill>
          <a:latin typeface="+mn-lt"/>
        </a:defRPr>
      </a:lvl3pPr>
      <a:lvl4pPr marL="1200150" indent="-171450" algn="l" rtl="0" eaLnBrk="1" fontAlgn="base" hangingPunct="1">
        <a:spcBef>
          <a:spcPct val="20000"/>
        </a:spcBef>
        <a:spcAft>
          <a:spcPct val="0"/>
        </a:spcAft>
        <a:buChar char="–"/>
        <a:defRPr sz="1500">
          <a:solidFill>
            <a:schemeClr val="tx1"/>
          </a:solidFill>
          <a:latin typeface="Arial" charset="0"/>
        </a:defRPr>
      </a:lvl4pPr>
      <a:lvl5pPr marL="1543050" indent="-171450" algn="l" rtl="0" eaLnBrk="1" fontAlgn="base" hangingPunct="1">
        <a:spcBef>
          <a:spcPct val="20000"/>
        </a:spcBef>
        <a:spcAft>
          <a:spcPct val="0"/>
        </a:spcAft>
        <a:buChar char="»"/>
        <a:defRPr sz="1500">
          <a:solidFill>
            <a:schemeClr val="tx1"/>
          </a:solidFill>
          <a:latin typeface="Arial"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sco.ec.europa.eu/en/use-esco/eures-countries-mapping-table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931334" y="2132856"/>
            <a:ext cx="5990970" cy="790575"/>
          </a:xfrm>
        </p:spPr>
        <p:txBody>
          <a:bodyPr/>
          <a:lstStyle/>
          <a:p>
            <a:pPr lvl="0" algn="r"/>
            <a:r>
              <a:rPr lang="en-US" sz="2000" dirty="0"/>
              <a:t>Update on the implementation of ESCO in EURES</a:t>
            </a:r>
          </a:p>
        </p:txBody>
      </p:sp>
      <p:sp>
        <p:nvSpPr>
          <p:cNvPr id="81926" name="Rectangle 6"/>
          <p:cNvSpPr>
            <a:spLocks noGrp="1" noChangeArrowheads="1"/>
          </p:cNvSpPr>
          <p:nvPr>
            <p:ph type="subTitle" idx="1"/>
          </p:nvPr>
        </p:nvSpPr>
        <p:spPr>
          <a:xfrm>
            <a:off x="389492" y="4077072"/>
            <a:ext cx="8532812" cy="1944117"/>
          </a:xfrm>
        </p:spPr>
        <p:txBody>
          <a:bodyPr/>
          <a:lstStyle/>
          <a:p>
            <a:pPr lvl="0">
              <a:buClr>
                <a:srgbClr val="FFFFFF"/>
              </a:buClr>
            </a:pPr>
            <a:r>
              <a:rPr lang="de-DE" altLang="en-US" sz="2800" dirty="0"/>
              <a:t/>
            </a:r>
            <a:br>
              <a:rPr lang="de-DE" altLang="en-US" sz="2800" dirty="0"/>
            </a:br>
            <a:r>
              <a:rPr lang="fr-BE" sz="2000" dirty="0">
                <a:solidFill>
                  <a:srgbClr val="FFFFFF"/>
                </a:solidFill>
              </a:rPr>
              <a:t>Francesco Losappio</a:t>
            </a:r>
          </a:p>
          <a:p>
            <a:pPr lvl="0">
              <a:buClr>
                <a:srgbClr val="FFFFFF"/>
              </a:buClr>
            </a:pPr>
            <a:r>
              <a:rPr lang="fr-BE" sz="1800" b="0" dirty="0">
                <a:solidFill>
                  <a:srgbClr val="FFFFFF"/>
                </a:solidFill>
              </a:rPr>
              <a:t>ESCO Secretariat</a:t>
            </a:r>
          </a:p>
          <a:p>
            <a:endParaRPr lang="de-DE" altLang="en-US" sz="2200" b="0" i="1" dirty="0"/>
          </a:p>
        </p:txBody>
      </p:sp>
    </p:spTree>
    <p:extLst>
      <p:ext uri="{BB962C8B-B14F-4D97-AF65-F5344CB8AC3E}">
        <p14:creationId xmlns:p14="http://schemas.microsoft.com/office/powerpoint/2010/main" val="410770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24AE6-7A19-B2CA-4780-5D1C18C235D8}"/>
              </a:ext>
            </a:extLst>
          </p:cNvPr>
          <p:cNvPicPr>
            <a:picLocks noChangeAspect="1"/>
          </p:cNvPicPr>
          <p:nvPr/>
        </p:nvPicPr>
        <p:blipFill>
          <a:blip r:embed="rId3"/>
          <a:stretch>
            <a:fillRect/>
          </a:stretch>
        </p:blipFill>
        <p:spPr>
          <a:xfrm>
            <a:off x="4315737" y="2356033"/>
            <a:ext cx="4305300" cy="3848100"/>
          </a:xfrm>
          <a:prstGeom prst="rect">
            <a:avLst/>
          </a:prstGeom>
        </p:spPr>
      </p:pic>
      <p:sp>
        <p:nvSpPr>
          <p:cNvPr id="17" name="Title 1">
            <a:extLst>
              <a:ext uri="{FF2B5EF4-FFF2-40B4-BE49-F238E27FC236}">
                <a16:creationId xmlns:a16="http://schemas.microsoft.com/office/drawing/2014/main" id="{E06FA0D0-33E6-E7A7-A3E1-A2C65BF16566}"/>
              </a:ext>
            </a:extLst>
          </p:cNvPr>
          <p:cNvSpPr>
            <a:spLocks noGrp="1"/>
          </p:cNvSpPr>
          <p:nvPr>
            <p:ph type="title"/>
          </p:nvPr>
        </p:nvSpPr>
        <p:spPr>
          <a:xfrm>
            <a:off x="-324544" y="1340247"/>
            <a:ext cx="9468544" cy="936625"/>
          </a:xfrm>
        </p:spPr>
        <p:txBody>
          <a:bodyPr/>
          <a:lstStyle/>
          <a:p>
            <a:pPr algn="ctr"/>
            <a:r>
              <a:rPr lang="en-GB" sz="2200" dirty="0"/>
              <a:t>Quality control supported by artificial intelligence</a:t>
            </a:r>
            <a:endParaRPr lang="en-150" sz="2200" dirty="0"/>
          </a:p>
        </p:txBody>
      </p:sp>
      <p:sp>
        <p:nvSpPr>
          <p:cNvPr id="18" name="TextBox 17">
            <a:extLst>
              <a:ext uri="{FF2B5EF4-FFF2-40B4-BE49-F238E27FC236}">
                <a16:creationId xmlns:a16="http://schemas.microsoft.com/office/drawing/2014/main" id="{98F17656-DAEA-7F66-DC8E-483C2B9533C1}"/>
              </a:ext>
            </a:extLst>
          </p:cNvPr>
          <p:cNvSpPr txBox="1"/>
          <p:nvPr/>
        </p:nvSpPr>
        <p:spPr>
          <a:xfrm>
            <a:off x="251520" y="2517233"/>
            <a:ext cx="3384376" cy="2831544"/>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rPr>
              <a:t>Compare expert mappings with suggestions from AI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Verify for which NOC concepts the AI suggestions match with expert mappings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US" sz="1800" b="0" dirty="0">
              <a:solidFill>
                <a:schemeClr val="tx1"/>
              </a:solidFill>
            </a:endParaRPr>
          </a:p>
        </p:txBody>
      </p:sp>
    </p:spTree>
    <p:extLst>
      <p:ext uri="{BB962C8B-B14F-4D97-AF65-F5344CB8AC3E}">
        <p14:creationId xmlns:p14="http://schemas.microsoft.com/office/powerpoint/2010/main" val="387593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8">
            <a:extLst>
              <a:ext uri="{FF2B5EF4-FFF2-40B4-BE49-F238E27FC236}">
                <a16:creationId xmlns:a16="http://schemas.microsoft.com/office/drawing/2014/main" id="{37C0B774-550B-51AF-720C-48FA00A17B90}"/>
              </a:ext>
            </a:extLst>
          </p:cNvPr>
          <p:cNvGraphicFramePr>
            <a:graphicFrameLocks noGrp="1"/>
          </p:cNvGraphicFramePr>
          <p:nvPr>
            <p:extLst>
              <p:ext uri="{D42A27DB-BD31-4B8C-83A1-F6EECF244321}">
                <p14:modId xmlns:p14="http://schemas.microsoft.com/office/powerpoint/2010/main" val="2315114435"/>
              </p:ext>
            </p:extLst>
          </p:nvPr>
        </p:nvGraphicFramePr>
        <p:xfrm>
          <a:off x="3767894" y="4365104"/>
          <a:ext cx="5305774" cy="2316480"/>
        </p:xfrm>
        <a:graphic>
          <a:graphicData uri="http://schemas.openxmlformats.org/drawingml/2006/table">
            <a:tbl>
              <a:tblPr firstRow="1" bandRow="1">
                <a:tableStyleId>{5C22544A-7EE6-4342-B048-85BDC9FD1C3A}</a:tableStyleId>
              </a:tblPr>
              <a:tblGrid>
                <a:gridCol w="660090">
                  <a:extLst>
                    <a:ext uri="{9D8B030D-6E8A-4147-A177-3AD203B41FA5}">
                      <a16:colId xmlns:a16="http://schemas.microsoft.com/office/drawing/2014/main" val="2311742984"/>
                    </a:ext>
                  </a:extLst>
                </a:gridCol>
                <a:gridCol w="3450095">
                  <a:extLst>
                    <a:ext uri="{9D8B030D-6E8A-4147-A177-3AD203B41FA5}">
                      <a16:colId xmlns:a16="http://schemas.microsoft.com/office/drawing/2014/main" val="1260117877"/>
                    </a:ext>
                  </a:extLst>
                </a:gridCol>
                <a:gridCol w="1195589">
                  <a:extLst>
                    <a:ext uri="{9D8B030D-6E8A-4147-A177-3AD203B41FA5}">
                      <a16:colId xmlns:a16="http://schemas.microsoft.com/office/drawing/2014/main" val="1413893712"/>
                    </a:ext>
                  </a:extLst>
                </a:gridCol>
              </a:tblGrid>
              <a:tr h="370840">
                <a:tc>
                  <a:txBody>
                    <a:bodyPr/>
                    <a:lstStyle/>
                    <a:p>
                      <a:pPr algn="ctr"/>
                      <a:r>
                        <a:rPr lang="en-GB" sz="1000" b="1" dirty="0">
                          <a:solidFill>
                            <a:schemeClr val="bg1"/>
                          </a:solidFill>
                        </a:rPr>
                        <a:t>Score</a:t>
                      </a:r>
                      <a:endParaRPr lang="en-US" sz="1000" b="1"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solidFill>
                  </a:tcPr>
                </a:tc>
                <a:tc>
                  <a:txBody>
                    <a:bodyPr/>
                    <a:lstStyle/>
                    <a:p>
                      <a:pPr algn="ctr"/>
                      <a:r>
                        <a:rPr lang="en-GB" sz="1000" b="1" dirty="0">
                          <a:solidFill>
                            <a:schemeClr val="bg1"/>
                          </a:solidFill>
                        </a:rPr>
                        <a:t>AI suggested ESCO concepts to be confirmed</a:t>
                      </a:r>
                      <a:endParaRPr lang="en-US" sz="1000" b="1" dirty="0">
                        <a:solidFill>
                          <a:schemeClr val="bg1"/>
                        </a:solidFill>
                      </a:endParaRPr>
                    </a:p>
                  </a:txBody>
                  <a:tcPr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GB" sz="1000" b="1" dirty="0">
                          <a:solidFill>
                            <a:schemeClr val="bg1"/>
                          </a:solidFill>
                        </a:rPr>
                        <a:t>Existing mapping</a:t>
                      </a:r>
                      <a:endParaRPr lang="en-US" sz="1000" b="1" dirty="0">
                        <a:solidFill>
                          <a:schemeClr val="bg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4049649684"/>
                  </a:ext>
                </a:extLst>
              </a:tr>
              <a:tr h="370840">
                <a:tc>
                  <a:txBody>
                    <a:bodyPr/>
                    <a:lstStyle/>
                    <a:p>
                      <a:r>
                        <a:rPr lang="en-GB" sz="900" b="0" dirty="0">
                          <a:solidFill>
                            <a:schemeClr val="tx1"/>
                          </a:solidFill>
                        </a:rPr>
                        <a:t>85.23</a:t>
                      </a:r>
                      <a:endParaRPr lang="en-US" sz="9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900" b="0" dirty="0">
                          <a:solidFill>
                            <a:schemeClr val="tx1"/>
                          </a:solidFill>
                        </a:rPr>
                        <a:t>Heating, air conditioning and refrigeration plant technicians take care of the installation and maintenance of industrial heating, air conditioning and possibly refrigeration … (NPT: HVAC heating mechanic)</a:t>
                      </a:r>
                      <a:endParaRPr lang="en-US" sz="900" b="0" dirty="0">
                        <a:solidFill>
                          <a:schemeClr val="tx1"/>
                        </a:solidFill>
                      </a:endParaRPr>
                    </a:p>
                  </a:txBody>
                  <a:tcPr/>
                </a:tc>
                <a:tc>
                  <a:txBody>
                    <a:bodyPr/>
                    <a:lstStyle/>
                    <a:p>
                      <a:endParaRPr lang="en-US" sz="900" b="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3321523"/>
                  </a:ext>
                </a:extLst>
              </a:tr>
              <a:tr h="370840">
                <a:tc>
                  <a:txBody>
                    <a:bodyPr/>
                    <a:lstStyle/>
                    <a:p>
                      <a:r>
                        <a:rPr lang="en-GB" sz="900" b="0" dirty="0">
                          <a:solidFill>
                            <a:schemeClr val="tx1"/>
                          </a:solidFill>
                        </a:rPr>
                        <a:t>85.00</a:t>
                      </a:r>
                      <a:endParaRPr lang="en-US" sz="9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900" b="0" dirty="0">
                          <a:solidFill>
                            <a:schemeClr val="tx1"/>
                          </a:solidFill>
                        </a:rPr>
                        <a:t>Fluid power technicians install and assemble equipment that uses liquid or gas pressure to transmit or regulate power. They also perform tests on and maintain this equipment.</a:t>
                      </a:r>
                      <a:endParaRPr lang="en-US" sz="900" b="0" dirty="0">
                        <a:solidFill>
                          <a:schemeClr val="tx1"/>
                        </a:solidFill>
                      </a:endParaRPr>
                    </a:p>
                  </a:txBody>
                  <a:tcPr/>
                </a:tc>
                <a:tc>
                  <a:txBody>
                    <a:bodyPr/>
                    <a:lstStyle/>
                    <a:p>
                      <a:endParaRPr lang="en-US" sz="900" b="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185323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dirty="0">
                          <a:solidFill>
                            <a:schemeClr val="tx1"/>
                          </a:solidFill>
                        </a:rPr>
                        <a:t>77.69</a:t>
                      </a:r>
                      <a:endParaRPr lang="en-US" sz="9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5E40B"/>
                    </a:solidFill>
                  </a:tcPr>
                </a:tc>
                <a:tc>
                  <a:txBody>
                    <a:bodyPr/>
                    <a:lstStyle/>
                    <a:p>
                      <a:r>
                        <a:rPr lang="en-GB" sz="900" b="0" dirty="0">
                          <a:solidFill>
                            <a:schemeClr val="tx1"/>
                          </a:solidFill>
                        </a:rPr>
                        <a:t>Industrial machinery mechanics work on new machinery and equipment in operation. They set up for the specific application and build accessories if necessary, perform maintenance and repair, and run diagnostics to find …</a:t>
                      </a:r>
                      <a:endParaRPr lang="en-US" sz="900" b="0" dirty="0">
                        <a:solidFill>
                          <a:schemeClr val="tx1"/>
                        </a:solidFill>
                      </a:endParaRPr>
                    </a:p>
                  </a:txBody>
                  <a:tcPr>
                    <a:lnB w="12700" cap="flat" cmpd="sng" algn="ctr">
                      <a:solidFill>
                        <a:schemeClr val="tx1"/>
                      </a:solidFill>
                      <a:prstDash val="solid"/>
                      <a:round/>
                      <a:headEnd type="none" w="med" len="med"/>
                      <a:tailEnd type="none" w="med" len="med"/>
                    </a:lnB>
                    <a:solidFill>
                      <a:srgbClr val="F5E40B"/>
                    </a:solidFill>
                  </a:tcPr>
                </a:tc>
                <a:tc>
                  <a:txBody>
                    <a:bodyPr/>
                    <a:lstStyle/>
                    <a:p>
                      <a:r>
                        <a:rPr lang="en-GB" sz="900" b="0" dirty="0">
                          <a:solidFill>
                            <a:schemeClr val="tx1"/>
                          </a:solidFill>
                        </a:rPr>
                        <a:t>Narrow match</a:t>
                      </a:r>
                      <a:endParaRPr lang="en-US" sz="900" b="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5E40B"/>
                    </a:solidFill>
                  </a:tcPr>
                </a:tc>
                <a:extLst>
                  <a:ext uri="{0D108BD9-81ED-4DB2-BD59-A6C34878D82A}">
                    <a16:rowId xmlns:a16="http://schemas.microsoft.com/office/drawing/2014/main" val="3300734528"/>
                  </a:ext>
                </a:extLst>
              </a:tr>
            </a:tbl>
          </a:graphicData>
        </a:graphic>
      </p:graphicFrame>
      <p:sp>
        <p:nvSpPr>
          <p:cNvPr id="26" name="Title 1">
            <a:extLst>
              <a:ext uri="{FF2B5EF4-FFF2-40B4-BE49-F238E27FC236}">
                <a16:creationId xmlns:a16="http://schemas.microsoft.com/office/drawing/2014/main" id="{2C5570F9-865D-C69D-1AF0-326735ED5444}"/>
              </a:ext>
            </a:extLst>
          </p:cNvPr>
          <p:cNvSpPr>
            <a:spLocks noGrp="1"/>
          </p:cNvSpPr>
          <p:nvPr>
            <p:ph type="title"/>
          </p:nvPr>
        </p:nvSpPr>
        <p:spPr>
          <a:xfrm>
            <a:off x="-324544" y="1340247"/>
            <a:ext cx="9468544" cy="936625"/>
          </a:xfrm>
        </p:spPr>
        <p:txBody>
          <a:bodyPr/>
          <a:lstStyle/>
          <a:p>
            <a:pPr algn="ctr"/>
            <a:r>
              <a:rPr lang="en-GB" sz="2200" dirty="0"/>
              <a:t>Quality control supported by artificial intelligence</a:t>
            </a:r>
            <a:endParaRPr lang="en-150" sz="2200" dirty="0"/>
          </a:p>
        </p:txBody>
      </p:sp>
      <p:sp>
        <p:nvSpPr>
          <p:cNvPr id="27" name="TextBox 26">
            <a:extLst>
              <a:ext uri="{FF2B5EF4-FFF2-40B4-BE49-F238E27FC236}">
                <a16:creationId xmlns:a16="http://schemas.microsoft.com/office/drawing/2014/main" id="{01DC5F4F-833F-5CC4-40B1-00B83E57DE03}"/>
              </a:ext>
            </a:extLst>
          </p:cNvPr>
          <p:cNvSpPr txBox="1"/>
          <p:nvPr/>
        </p:nvSpPr>
        <p:spPr>
          <a:xfrm>
            <a:off x="251520" y="2517233"/>
            <a:ext cx="3384376" cy="3816429"/>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rPr>
              <a:t>Compare expert mappings with suggestions from AI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Verify for which NOC concepts the AI suggestions match with expert mappings</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r>
              <a:rPr lang="en-GB" sz="1600" b="0" dirty="0">
                <a:solidFill>
                  <a:schemeClr val="tx1"/>
                </a:solidFill>
              </a:rPr>
              <a:t>Additional check by MS for NOC concepts where AI suggestions and expert mappings do not match</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US" sz="1800" b="0" dirty="0">
              <a:solidFill>
                <a:schemeClr val="tx1"/>
              </a:solidFill>
            </a:endParaRPr>
          </a:p>
        </p:txBody>
      </p:sp>
      <p:grpSp>
        <p:nvGrpSpPr>
          <p:cNvPr id="38" name="Group 37">
            <a:extLst>
              <a:ext uri="{FF2B5EF4-FFF2-40B4-BE49-F238E27FC236}">
                <a16:creationId xmlns:a16="http://schemas.microsoft.com/office/drawing/2014/main" id="{D6353BC9-6D4F-8C2D-68C1-FA2ED3A94C28}"/>
              </a:ext>
            </a:extLst>
          </p:cNvPr>
          <p:cNvGrpSpPr/>
          <p:nvPr/>
        </p:nvGrpSpPr>
        <p:grpSpPr>
          <a:xfrm>
            <a:off x="3730722" y="2284638"/>
            <a:ext cx="5342946" cy="1792434"/>
            <a:chOff x="3730722" y="2035877"/>
            <a:chExt cx="5342946" cy="1792434"/>
          </a:xfrm>
        </p:grpSpPr>
        <p:pic>
          <p:nvPicPr>
            <p:cNvPr id="57" name="Picture 56">
              <a:extLst>
                <a:ext uri="{FF2B5EF4-FFF2-40B4-BE49-F238E27FC236}">
                  <a16:creationId xmlns:a16="http://schemas.microsoft.com/office/drawing/2014/main" id="{B286DA21-E182-5F9E-C26F-2AAC5C06B3CB}"/>
                </a:ext>
              </a:extLst>
            </p:cNvPr>
            <p:cNvPicPr>
              <a:picLocks noChangeAspect="1"/>
            </p:cNvPicPr>
            <p:nvPr/>
          </p:nvPicPr>
          <p:blipFill rotWithShape="1">
            <a:blip r:embed="rId3"/>
            <a:srcRect r="38833"/>
            <a:stretch/>
          </p:blipFill>
          <p:spPr>
            <a:xfrm>
              <a:off x="3808285" y="2366298"/>
              <a:ext cx="3175822" cy="1453304"/>
            </a:xfrm>
            <a:prstGeom prst="rect">
              <a:avLst/>
            </a:prstGeom>
          </p:spPr>
        </p:pic>
        <p:pic>
          <p:nvPicPr>
            <p:cNvPr id="28" name="Picture 27">
              <a:extLst>
                <a:ext uri="{FF2B5EF4-FFF2-40B4-BE49-F238E27FC236}">
                  <a16:creationId xmlns:a16="http://schemas.microsoft.com/office/drawing/2014/main" id="{7FBADCD7-3798-202E-C96E-94AD12E91615}"/>
                </a:ext>
              </a:extLst>
            </p:cNvPr>
            <p:cNvPicPr>
              <a:picLocks noChangeAspect="1"/>
            </p:cNvPicPr>
            <p:nvPr/>
          </p:nvPicPr>
          <p:blipFill rotWithShape="1">
            <a:blip r:embed="rId3"/>
            <a:srcRect l="61965"/>
            <a:stretch/>
          </p:blipFill>
          <p:spPr>
            <a:xfrm>
              <a:off x="7061669" y="2348880"/>
              <a:ext cx="1974827" cy="1453304"/>
            </a:xfrm>
            <a:prstGeom prst="rect">
              <a:avLst/>
            </a:prstGeom>
          </p:spPr>
        </p:pic>
        <p:sp>
          <p:nvSpPr>
            <p:cNvPr id="34" name="TextBox 33">
              <a:extLst>
                <a:ext uri="{FF2B5EF4-FFF2-40B4-BE49-F238E27FC236}">
                  <a16:creationId xmlns:a16="http://schemas.microsoft.com/office/drawing/2014/main" id="{0F1FACAF-836F-162B-A0C3-DF24F7CAB6AB}"/>
                </a:ext>
              </a:extLst>
            </p:cNvPr>
            <p:cNvSpPr txBox="1"/>
            <p:nvPr/>
          </p:nvSpPr>
          <p:spPr>
            <a:xfrm>
              <a:off x="3730722" y="2035877"/>
              <a:ext cx="1877413" cy="276999"/>
            </a:xfrm>
            <a:prstGeom prst="rect">
              <a:avLst/>
            </a:prstGeom>
            <a:noFill/>
          </p:spPr>
          <p:txBody>
            <a:bodyPr wrap="square">
              <a:spAutoFit/>
            </a:bodyPr>
            <a:lstStyle/>
            <a:p>
              <a:r>
                <a:rPr lang="en-GB" sz="1200" b="0" u="sng" dirty="0">
                  <a:solidFill>
                    <a:schemeClr val="tx1"/>
                  </a:solidFill>
                </a:rPr>
                <a:t>Input NOC concept:</a:t>
              </a:r>
              <a:endParaRPr lang="en-US" sz="1200" u="sng" dirty="0"/>
            </a:p>
          </p:txBody>
        </p:sp>
        <p:sp>
          <p:nvSpPr>
            <p:cNvPr id="35" name="Rectangle 34">
              <a:extLst>
                <a:ext uri="{FF2B5EF4-FFF2-40B4-BE49-F238E27FC236}">
                  <a16:creationId xmlns:a16="http://schemas.microsoft.com/office/drawing/2014/main" id="{3F7F36B5-AB33-7B28-969A-053193982EB6}"/>
                </a:ext>
              </a:extLst>
            </p:cNvPr>
            <p:cNvSpPr/>
            <p:nvPr/>
          </p:nvSpPr>
          <p:spPr bwMode="auto">
            <a:xfrm>
              <a:off x="3767894" y="2044586"/>
              <a:ext cx="5305774" cy="178372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grpSp>
    </p:spTree>
    <p:extLst>
      <p:ext uri="{BB962C8B-B14F-4D97-AF65-F5344CB8AC3E}">
        <p14:creationId xmlns:p14="http://schemas.microsoft.com/office/powerpoint/2010/main" val="332604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 y="1354526"/>
            <a:ext cx="9144000" cy="5143499"/>
          </a:xfrm>
        </p:spPr>
      </p:pic>
    </p:spTree>
    <p:extLst>
      <p:ext uri="{BB962C8B-B14F-4D97-AF65-F5344CB8AC3E}">
        <p14:creationId xmlns:p14="http://schemas.microsoft.com/office/powerpoint/2010/main" val="19912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3947-A995-4ACA-AA65-EA1F58B0029F}"/>
              </a:ext>
            </a:extLst>
          </p:cNvPr>
          <p:cNvSpPr>
            <a:spLocks noGrp="1"/>
          </p:cNvSpPr>
          <p:nvPr>
            <p:ph type="title"/>
          </p:nvPr>
        </p:nvSpPr>
        <p:spPr/>
        <p:txBody>
          <a:bodyPr/>
          <a:lstStyle/>
          <a:p>
            <a:pPr algn="ctr"/>
            <a:r>
              <a:rPr lang="en-GB" dirty="0"/>
              <a:t>Why submit the mapping tables?</a:t>
            </a:r>
            <a:endParaRPr lang="en-150" dirty="0"/>
          </a:p>
        </p:txBody>
      </p:sp>
      <p:pic>
        <p:nvPicPr>
          <p:cNvPr id="5" name="Picture 4">
            <a:extLst>
              <a:ext uri="{FF2B5EF4-FFF2-40B4-BE49-F238E27FC236}">
                <a16:creationId xmlns:a16="http://schemas.microsoft.com/office/drawing/2014/main" id="{2124443C-682F-4042-8817-BCCB0082A5DA}"/>
              </a:ext>
            </a:extLst>
          </p:cNvPr>
          <p:cNvPicPr>
            <a:picLocks noChangeAspect="1"/>
          </p:cNvPicPr>
          <p:nvPr/>
        </p:nvPicPr>
        <p:blipFill>
          <a:blip r:embed="rId3"/>
          <a:stretch>
            <a:fillRect/>
          </a:stretch>
        </p:blipFill>
        <p:spPr>
          <a:xfrm>
            <a:off x="0" y="2963648"/>
            <a:ext cx="9116543" cy="1613294"/>
          </a:xfrm>
          <a:prstGeom prst="rect">
            <a:avLst/>
          </a:prstGeom>
        </p:spPr>
      </p:pic>
      <p:sp>
        <p:nvSpPr>
          <p:cNvPr id="9" name="TextBox 8">
            <a:extLst>
              <a:ext uri="{FF2B5EF4-FFF2-40B4-BE49-F238E27FC236}">
                <a16:creationId xmlns:a16="http://schemas.microsoft.com/office/drawing/2014/main" id="{4877C5C3-B656-4BFC-8F03-64BDEF96175B}"/>
              </a:ext>
            </a:extLst>
          </p:cNvPr>
          <p:cNvSpPr txBox="1"/>
          <p:nvPr/>
        </p:nvSpPr>
        <p:spPr>
          <a:xfrm>
            <a:off x="1043608" y="2558665"/>
            <a:ext cx="7272808" cy="369332"/>
          </a:xfrm>
          <a:prstGeom prst="rect">
            <a:avLst/>
          </a:prstGeom>
          <a:noFill/>
        </p:spPr>
        <p:txBody>
          <a:bodyPr wrap="square">
            <a:spAutoFit/>
          </a:bodyPr>
          <a:lstStyle/>
          <a:p>
            <a:r>
              <a:rPr lang="en-150" sz="1800" b="0" dirty="0">
                <a:solidFill>
                  <a:srgbClr val="0F5494"/>
                </a:solidFill>
              </a:rPr>
              <a:t>COMMISSION IMPLEMENTING DECISION (EU) 2018/1021</a:t>
            </a:r>
          </a:p>
        </p:txBody>
      </p:sp>
      <p:sp>
        <p:nvSpPr>
          <p:cNvPr id="3" name="TextBox 2"/>
          <p:cNvSpPr txBox="1"/>
          <p:nvPr/>
        </p:nvSpPr>
        <p:spPr>
          <a:xfrm>
            <a:off x="755576" y="4869160"/>
            <a:ext cx="7560840" cy="707886"/>
          </a:xfrm>
          <a:prstGeom prst="rect">
            <a:avLst/>
          </a:prstGeom>
          <a:noFill/>
        </p:spPr>
        <p:txBody>
          <a:bodyPr wrap="square" rtlCol="0">
            <a:spAutoFit/>
          </a:bodyPr>
          <a:lstStyle/>
          <a:p>
            <a:r>
              <a:rPr lang="fr-BE" sz="2000" dirty="0">
                <a:hlinkClick r:id="rId4"/>
              </a:rPr>
              <a:t>EURES Countries </a:t>
            </a:r>
            <a:r>
              <a:rPr lang="fr-BE" sz="2000" dirty="0" err="1">
                <a:hlinkClick r:id="rId4"/>
              </a:rPr>
              <a:t>Mapping</a:t>
            </a:r>
            <a:r>
              <a:rPr lang="fr-BE" sz="2000" dirty="0">
                <a:hlinkClick r:id="rId4"/>
              </a:rPr>
              <a:t> Tables | </a:t>
            </a:r>
            <a:r>
              <a:rPr lang="fr-BE" sz="2000" dirty="0" err="1">
                <a:hlinkClick r:id="rId4"/>
              </a:rPr>
              <a:t>Esco</a:t>
            </a:r>
            <a:r>
              <a:rPr lang="fr-BE" sz="2000" dirty="0">
                <a:hlinkClick r:id="rId4"/>
              </a:rPr>
              <a:t> (europa.eu)</a:t>
            </a:r>
            <a:endParaRPr lang="fr-BE" sz="2000" dirty="0"/>
          </a:p>
        </p:txBody>
      </p:sp>
    </p:spTree>
    <p:extLst>
      <p:ext uri="{BB962C8B-B14F-4D97-AF65-F5344CB8AC3E}">
        <p14:creationId xmlns:p14="http://schemas.microsoft.com/office/powerpoint/2010/main" val="139832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41E7-6BEC-43A3-A947-8598C28F8147}"/>
              </a:ext>
            </a:extLst>
          </p:cNvPr>
          <p:cNvSpPr>
            <a:spLocks noGrp="1"/>
          </p:cNvSpPr>
          <p:nvPr>
            <p:ph type="title"/>
          </p:nvPr>
        </p:nvSpPr>
        <p:spPr/>
        <p:txBody>
          <a:bodyPr/>
          <a:lstStyle/>
          <a:p>
            <a:pPr algn="ctr"/>
            <a:r>
              <a:rPr lang="en-GB" dirty="0"/>
              <a:t>ESCO implementation process in ESCO and EURES</a:t>
            </a:r>
            <a:endParaRPr lang="en-150" dirty="0"/>
          </a:p>
        </p:txBody>
      </p:sp>
      <p:graphicFrame>
        <p:nvGraphicFramePr>
          <p:cNvPr id="10" name="Content Placeholder 9">
            <a:extLst>
              <a:ext uri="{FF2B5EF4-FFF2-40B4-BE49-F238E27FC236}">
                <a16:creationId xmlns:a16="http://schemas.microsoft.com/office/drawing/2014/main" id="{1E3941C9-712B-400D-9ED6-CED4B2592D7C}"/>
              </a:ext>
            </a:extLst>
          </p:cNvPr>
          <p:cNvGraphicFramePr>
            <a:graphicFrameLocks noGrp="1"/>
          </p:cNvGraphicFramePr>
          <p:nvPr>
            <p:ph idx="1"/>
            <p:extLst>
              <p:ext uri="{D42A27DB-BD31-4B8C-83A1-F6EECF244321}">
                <p14:modId xmlns:p14="http://schemas.microsoft.com/office/powerpoint/2010/main" val="2993012850"/>
              </p:ext>
            </p:extLst>
          </p:nvPr>
        </p:nvGraphicFramePr>
        <p:xfrm>
          <a:off x="251520" y="2132856"/>
          <a:ext cx="82296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9D890C08-CE5E-4D78-97DD-D7602FE08EC8}"/>
              </a:ext>
            </a:extLst>
          </p:cNvPr>
          <p:cNvSpPr/>
          <p:nvPr/>
        </p:nvSpPr>
        <p:spPr bwMode="auto">
          <a:xfrm>
            <a:off x="1187624" y="2661902"/>
            <a:ext cx="2736180" cy="2448272"/>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150"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6064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4941E7-6BEC-43A3-A947-8598C28F8147}"/>
              </a:ext>
            </a:extLst>
          </p:cNvPr>
          <p:cNvSpPr>
            <a:spLocks noGrp="1"/>
          </p:cNvSpPr>
          <p:nvPr>
            <p:ph type="title"/>
          </p:nvPr>
        </p:nvSpPr>
        <p:spPr>
          <a:xfrm>
            <a:off x="395288" y="1339850"/>
            <a:ext cx="8229600" cy="936625"/>
          </a:xfrm>
        </p:spPr>
        <p:txBody>
          <a:bodyPr/>
          <a:lstStyle/>
          <a:p>
            <a:pPr algn="ctr"/>
            <a:r>
              <a:rPr lang="en-GB" sz="2250" dirty="0"/>
              <a:t>ESCO mapping/adoption across EURES countries: state of play March 2023</a:t>
            </a:r>
            <a:endParaRPr lang="en-150" sz="2250" dirty="0"/>
          </a:p>
        </p:txBody>
      </p:sp>
      <p:graphicFrame>
        <p:nvGraphicFramePr>
          <p:cNvPr id="12" name="Diagram 11"/>
          <p:cNvGraphicFramePr/>
          <p:nvPr>
            <p:extLst>
              <p:ext uri="{D42A27DB-BD31-4B8C-83A1-F6EECF244321}">
                <p14:modId xmlns:p14="http://schemas.microsoft.com/office/powerpoint/2010/main" val="2211406266"/>
              </p:ext>
            </p:extLst>
          </p:nvPr>
        </p:nvGraphicFramePr>
        <p:xfrm>
          <a:off x="889000" y="2420888"/>
          <a:ext cx="7518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39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F645-51ED-4806-9B5D-930EDD0EB07A}"/>
              </a:ext>
            </a:extLst>
          </p:cNvPr>
          <p:cNvSpPr>
            <a:spLocks noGrp="1"/>
          </p:cNvSpPr>
          <p:nvPr>
            <p:ph type="title"/>
          </p:nvPr>
        </p:nvSpPr>
        <p:spPr/>
        <p:txBody>
          <a:bodyPr/>
          <a:lstStyle/>
          <a:p>
            <a:r>
              <a:rPr lang="en-GB" dirty="0"/>
              <a:t>EURES countries pending ESCO implementation (mapping/adoption)</a:t>
            </a:r>
            <a:endParaRPr lang="en-150" dirty="0"/>
          </a:p>
        </p:txBody>
      </p:sp>
      <p:graphicFrame>
        <p:nvGraphicFramePr>
          <p:cNvPr id="4" name="Table 4">
            <a:extLst>
              <a:ext uri="{FF2B5EF4-FFF2-40B4-BE49-F238E27FC236}">
                <a16:creationId xmlns:a16="http://schemas.microsoft.com/office/drawing/2014/main" id="{F100DD32-76AF-4651-97CC-DD5B7CD27989}"/>
              </a:ext>
            </a:extLst>
          </p:cNvPr>
          <p:cNvGraphicFramePr>
            <a:graphicFrameLocks noGrp="1"/>
          </p:cNvGraphicFramePr>
          <p:nvPr>
            <p:ph idx="1"/>
            <p:extLst>
              <p:ext uri="{D42A27DB-BD31-4B8C-83A1-F6EECF244321}">
                <p14:modId xmlns:p14="http://schemas.microsoft.com/office/powerpoint/2010/main" val="845843939"/>
              </p:ext>
            </p:extLst>
          </p:nvPr>
        </p:nvGraphicFramePr>
        <p:xfrm>
          <a:off x="455902" y="2501900"/>
          <a:ext cx="8357898" cy="927620"/>
        </p:xfrm>
        <a:graphic>
          <a:graphicData uri="http://schemas.openxmlformats.org/drawingml/2006/table">
            <a:tbl>
              <a:tblPr firstRow="1" bandRow="1">
                <a:tableStyleId>{21E4AEA4-8DFA-4A89-87EB-49C32662AFE0}</a:tableStyleId>
              </a:tblPr>
              <a:tblGrid>
                <a:gridCol w="8357898">
                  <a:extLst>
                    <a:ext uri="{9D8B030D-6E8A-4147-A177-3AD203B41FA5}">
                      <a16:colId xmlns:a16="http://schemas.microsoft.com/office/drawing/2014/main" val="3497573286"/>
                    </a:ext>
                  </a:extLst>
                </a:gridCol>
              </a:tblGrid>
              <a:tr h="463810">
                <a:tc>
                  <a:txBody>
                    <a:bodyPr/>
                    <a:lstStyle/>
                    <a:p>
                      <a:r>
                        <a:rPr lang="en-GB" sz="1800" dirty="0"/>
                        <a:t>Work in progress mapping/adopting ESCO occupations</a:t>
                      </a:r>
                      <a:r>
                        <a:rPr lang="fr-BE" sz="1800" dirty="0"/>
                        <a:t> </a:t>
                      </a:r>
                      <a:endParaRPr lang="en-150" sz="1800" dirty="0">
                        <a:solidFill>
                          <a:srgbClr val="0F5494"/>
                        </a:solidFill>
                      </a:endParaRPr>
                    </a:p>
                  </a:txBody>
                  <a:tcPr/>
                </a:tc>
                <a:extLst>
                  <a:ext uri="{0D108BD9-81ED-4DB2-BD59-A6C34878D82A}">
                    <a16:rowId xmlns:a16="http://schemas.microsoft.com/office/drawing/2014/main" val="431487230"/>
                  </a:ext>
                </a:extLst>
              </a:tr>
              <a:tr h="463810">
                <a:tc>
                  <a:txBody>
                    <a:bodyPr/>
                    <a:lstStyle/>
                    <a:p>
                      <a:r>
                        <a:rPr lang="en-GB" sz="1800" dirty="0"/>
                        <a:t>CH, LIE, LT</a:t>
                      </a:r>
                      <a:endParaRPr lang="en-150" sz="1800" dirty="0">
                        <a:solidFill>
                          <a:srgbClr val="0F5494"/>
                        </a:solidFill>
                      </a:endParaRPr>
                    </a:p>
                  </a:txBody>
                  <a:tcPr/>
                </a:tc>
                <a:extLst>
                  <a:ext uri="{0D108BD9-81ED-4DB2-BD59-A6C34878D82A}">
                    <a16:rowId xmlns:a16="http://schemas.microsoft.com/office/drawing/2014/main" val="3567758295"/>
                  </a:ext>
                </a:extLst>
              </a:tr>
            </a:tbl>
          </a:graphicData>
        </a:graphic>
      </p:graphicFrame>
      <p:sp>
        <p:nvSpPr>
          <p:cNvPr id="3" name="Action Button: Information 2">
            <a:hlinkClick r:id="" action="ppaction://noaction" highlightClick="1"/>
          </p:cNvPr>
          <p:cNvSpPr/>
          <p:nvPr/>
        </p:nvSpPr>
        <p:spPr bwMode="auto">
          <a:xfrm>
            <a:off x="683568" y="4365104"/>
            <a:ext cx="1008112" cy="1512168"/>
          </a:xfrm>
          <a:prstGeom prst="actionButtonInformati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Verdana" pitchFamily="34" charset="0"/>
            </a:endParaRPr>
          </a:p>
        </p:txBody>
      </p:sp>
      <p:sp>
        <p:nvSpPr>
          <p:cNvPr id="6" name="TextBox 5"/>
          <p:cNvSpPr txBox="1"/>
          <p:nvPr/>
        </p:nvSpPr>
        <p:spPr>
          <a:xfrm>
            <a:off x="262438" y="4398614"/>
            <a:ext cx="7775814" cy="2185214"/>
          </a:xfrm>
          <a:prstGeom prst="rect">
            <a:avLst/>
          </a:prstGeom>
          <a:noFill/>
        </p:spPr>
        <p:txBody>
          <a:bodyPr wrap="square" rtlCol="0">
            <a:spAutoFit/>
          </a:bodyPr>
          <a:lstStyle/>
          <a:p>
            <a:r>
              <a:rPr lang="fr-BE" sz="9600" dirty="0"/>
              <a:t>!</a:t>
            </a:r>
            <a:r>
              <a:rPr lang="fr-BE" sz="2000" dirty="0">
                <a:solidFill>
                  <a:srgbClr val="FF0000"/>
                </a:solidFill>
              </a:rPr>
              <a:t>issues </a:t>
            </a:r>
            <a:r>
              <a:rPr lang="fr-BE" sz="2000" dirty="0" err="1">
                <a:solidFill>
                  <a:srgbClr val="FF0000"/>
                </a:solidFill>
              </a:rPr>
              <a:t>related</a:t>
            </a:r>
            <a:r>
              <a:rPr lang="fr-BE" sz="2000" dirty="0">
                <a:solidFill>
                  <a:srgbClr val="FF0000"/>
                </a:solidFill>
              </a:rPr>
              <a:t> to the compliance </a:t>
            </a:r>
            <a:r>
              <a:rPr lang="fr-BE" sz="2000" dirty="0" err="1">
                <a:solidFill>
                  <a:srgbClr val="FF0000"/>
                </a:solidFill>
              </a:rPr>
              <a:t>with</a:t>
            </a:r>
            <a:r>
              <a:rPr lang="fr-BE" sz="2000" dirty="0">
                <a:solidFill>
                  <a:srgbClr val="FF0000"/>
                </a:solidFill>
              </a:rPr>
              <a:t> </a:t>
            </a:r>
            <a:r>
              <a:rPr lang="fr-BE" sz="2000" dirty="0" err="1">
                <a:solidFill>
                  <a:srgbClr val="FF0000"/>
                </a:solidFill>
              </a:rPr>
              <a:t>technical</a:t>
            </a:r>
            <a:r>
              <a:rPr lang="fr-BE" sz="2000" dirty="0">
                <a:solidFill>
                  <a:srgbClr val="FF0000"/>
                </a:solidFill>
              </a:rPr>
              <a:t> standards – Commission </a:t>
            </a:r>
            <a:r>
              <a:rPr lang="fr-BE" sz="2000" dirty="0" err="1">
                <a:solidFill>
                  <a:srgbClr val="FF0000"/>
                </a:solidFill>
              </a:rPr>
              <a:t>Implementing</a:t>
            </a:r>
            <a:r>
              <a:rPr lang="fr-BE" sz="2000" dirty="0">
                <a:solidFill>
                  <a:srgbClr val="FF0000"/>
                </a:solidFill>
              </a:rPr>
              <a:t> </a:t>
            </a:r>
            <a:r>
              <a:rPr lang="fr-BE" sz="2000" dirty="0" err="1">
                <a:solidFill>
                  <a:srgbClr val="FF0000"/>
                </a:solidFill>
              </a:rPr>
              <a:t>Decision</a:t>
            </a:r>
            <a:r>
              <a:rPr lang="fr-BE" sz="2000" dirty="0">
                <a:solidFill>
                  <a:srgbClr val="FF0000"/>
                </a:solidFill>
              </a:rPr>
              <a:t> (EU) 2018/1021</a:t>
            </a:r>
          </a:p>
        </p:txBody>
      </p:sp>
      <p:graphicFrame>
        <p:nvGraphicFramePr>
          <p:cNvPr id="7" name="Table 4">
            <a:extLst>
              <a:ext uri="{FF2B5EF4-FFF2-40B4-BE49-F238E27FC236}">
                <a16:creationId xmlns:a16="http://schemas.microsoft.com/office/drawing/2014/main" id="{F100DD32-76AF-4651-97CC-DD5B7CD27989}"/>
              </a:ext>
            </a:extLst>
          </p:cNvPr>
          <p:cNvGraphicFramePr>
            <a:graphicFrameLocks/>
          </p:cNvGraphicFramePr>
          <p:nvPr>
            <p:extLst>
              <p:ext uri="{D42A27DB-BD31-4B8C-83A1-F6EECF244321}">
                <p14:modId xmlns:p14="http://schemas.microsoft.com/office/powerpoint/2010/main" val="3534434716"/>
              </p:ext>
            </p:extLst>
          </p:nvPr>
        </p:nvGraphicFramePr>
        <p:xfrm>
          <a:off x="455902" y="3463030"/>
          <a:ext cx="8357898" cy="975868"/>
        </p:xfrm>
        <a:graphic>
          <a:graphicData uri="http://schemas.openxmlformats.org/drawingml/2006/table">
            <a:tbl>
              <a:tblPr firstRow="1" bandRow="1">
                <a:tableStyleId>{21E4AEA4-8DFA-4A89-87EB-49C32662AFE0}</a:tableStyleId>
              </a:tblPr>
              <a:tblGrid>
                <a:gridCol w="8357898">
                  <a:extLst>
                    <a:ext uri="{9D8B030D-6E8A-4147-A177-3AD203B41FA5}">
                      <a16:colId xmlns:a16="http://schemas.microsoft.com/office/drawing/2014/main" val="3497573286"/>
                    </a:ext>
                  </a:extLst>
                </a:gridCol>
              </a:tblGrid>
              <a:tr h="487934">
                <a:tc>
                  <a:txBody>
                    <a:bodyPr/>
                    <a:lstStyle/>
                    <a:p>
                      <a:r>
                        <a:rPr lang="en-GB" sz="1800" dirty="0"/>
                        <a:t>Work in progress mapping/adopting ESCO skills</a:t>
                      </a:r>
                      <a:r>
                        <a:rPr lang="fr-BE" sz="1800" dirty="0"/>
                        <a:t> </a:t>
                      </a:r>
                      <a:endParaRPr lang="en-150" sz="1800" dirty="0">
                        <a:solidFill>
                          <a:srgbClr val="0F5494"/>
                        </a:solidFill>
                      </a:endParaRPr>
                    </a:p>
                  </a:txBody>
                  <a:tcPr/>
                </a:tc>
                <a:extLst>
                  <a:ext uri="{0D108BD9-81ED-4DB2-BD59-A6C34878D82A}">
                    <a16:rowId xmlns:a16="http://schemas.microsoft.com/office/drawing/2014/main" val="431487230"/>
                  </a:ext>
                </a:extLst>
              </a:tr>
              <a:tr h="487934">
                <a:tc>
                  <a:txBody>
                    <a:bodyPr/>
                    <a:lstStyle/>
                    <a:p>
                      <a:r>
                        <a:rPr lang="en-GB" sz="1800" dirty="0"/>
                        <a:t>BG, CY, EE, ES, FR,</a:t>
                      </a:r>
                      <a:r>
                        <a:rPr lang="en-GB" sz="1800" baseline="0" dirty="0"/>
                        <a:t> HR, HU,</a:t>
                      </a:r>
                      <a:r>
                        <a:rPr lang="fr-BE" sz="1800" dirty="0"/>
                        <a:t> LT, LV, SE, SI </a:t>
                      </a:r>
                      <a:endParaRPr lang="en-150" sz="1800" dirty="0">
                        <a:solidFill>
                          <a:srgbClr val="0F5494"/>
                        </a:solidFill>
                      </a:endParaRPr>
                    </a:p>
                  </a:txBody>
                  <a:tcPr/>
                </a:tc>
                <a:extLst>
                  <a:ext uri="{0D108BD9-81ED-4DB2-BD59-A6C34878D82A}">
                    <a16:rowId xmlns:a16="http://schemas.microsoft.com/office/drawing/2014/main" val="3567758295"/>
                  </a:ext>
                </a:extLst>
              </a:tr>
            </a:tbl>
          </a:graphicData>
        </a:graphic>
      </p:graphicFrame>
    </p:spTree>
    <p:extLst>
      <p:ext uri="{BB962C8B-B14F-4D97-AF65-F5344CB8AC3E}">
        <p14:creationId xmlns:p14="http://schemas.microsoft.com/office/powerpoint/2010/main" val="285407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936625"/>
          </a:xfrm>
        </p:spPr>
        <p:txBody>
          <a:bodyPr/>
          <a:lstStyle/>
          <a:p>
            <a:pPr algn="ctr"/>
            <a:r>
              <a:rPr lang="fr-BE" sz="1800" dirty="0"/>
              <a:t>State of </a:t>
            </a:r>
            <a:r>
              <a:rPr lang="fr-BE" sz="1800" dirty="0" err="1"/>
              <a:t>play</a:t>
            </a:r>
            <a:r>
              <a:rPr lang="fr-BE" sz="1800" dirty="0"/>
              <a:t> of the </a:t>
            </a:r>
            <a:r>
              <a:rPr lang="fr-BE" sz="1800" dirty="0" err="1"/>
              <a:t>encoding</a:t>
            </a:r>
            <a:r>
              <a:rPr lang="fr-BE" sz="1800" dirty="0"/>
              <a:t> of job </a:t>
            </a:r>
            <a:r>
              <a:rPr lang="fr-BE" sz="1800" dirty="0" err="1"/>
              <a:t>vacancies</a:t>
            </a:r>
            <a:r>
              <a:rPr lang="fr-BE" sz="1800" dirty="0"/>
              <a:t> </a:t>
            </a:r>
            <a:r>
              <a:rPr lang="fr-BE" sz="1800" dirty="0" err="1"/>
              <a:t>with</a:t>
            </a:r>
            <a:r>
              <a:rPr lang="fr-BE" sz="1800" dirty="0"/>
              <a:t> ESCO </a:t>
            </a:r>
            <a:r>
              <a:rPr lang="fr-BE" sz="1800" dirty="0" err="1"/>
              <a:t>URIs</a:t>
            </a:r>
            <a:endParaRPr lang="fr-BE" sz="1800" dirty="0"/>
          </a:p>
        </p:txBody>
      </p:sp>
      <p:pic>
        <p:nvPicPr>
          <p:cNvPr id="7" name="Picture 6"/>
          <p:cNvPicPr>
            <a:picLocks noChangeAspect="1"/>
          </p:cNvPicPr>
          <p:nvPr/>
        </p:nvPicPr>
        <p:blipFill>
          <a:blip r:embed="rId2"/>
          <a:stretch>
            <a:fillRect/>
          </a:stretch>
        </p:blipFill>
        <p:spPr>
          <a:xfrm>
            <a:off x="755576" y="2204864"/>
            <a:ext cx="8208912" cy="4320480"/>
          </a:xfrm>
          <a:prstGeom prst="rect">
            <a:avLst/>
          </a:prstGeom>
        </p:spPr>
      </p:pic>
    </p:spTree>
    <p:extLst>
      <p:ext uri="{BB962C8B-B14F-4D97-AF65-F5344CB8AC3E}">
        <p14:creationId xmlns:p14="http://schemas.microsoft.com/office/powerpoint/2010/main" val="391807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80" y="1067867"/>
            <a:ext cx="8229600" cy="936625"/>
          </a:xfrm>
        </p:spPr>
        <p:txBody>
          <a:bodyPr/>
          <a:lstStyle/>
          <a:p>
            <a:pPr algn="ctr"/>
            <a:r>
              <a:rPr lang="fr-BE" sz="1600" dirty="0"/>
              <a:t>State of </a:t>
            </a:r>
            <a:r>
              <a:rPr lang="fr-BE" sz="1600" dirty="0" err="1"/>
              <a:t>play</a:t>
            </a:r>
            <a:r>
              <a:rPr lang="fr-BE" sz="1600" dirty="0"/>
              <a:t> of the </a:t>
            </a:r>
            <a:r>
              <a:rPr lang="fr-BE" sz="1600" dirty="0" err="1"/>
              <a:t>encoding</a:t>
            </a:r>
            <a:r>
              <a:rPr lang="fr-BE" sz="1600" dirty="0"/>
              <a:t> of </a:t>
            </a:r>
            <a:r>
              <a:rPr lang="fr-BE" sz="1600" dirty="0" err="1"/>
              <a:t>CVs</a:t>
            </a:r>
            <a:r>
              <a:rPr lang="fr-BE" sz="1600" dirty="0"/>
              <a:t> </a:t>
            </a:r>
            <a:r>
              <a:rPr lang="fr-BE" sz="1600" dirty="0" err="1"/>
              <a:t>with</a:t>
            </a:r>
            <a:r>
              <a:rPr lang="fr-BE" sz="1600" dirty="0"/>
              <a:t> ESCO </a:t>
            </a:r>
            <a:r>
              <a:rPr lang="fr-BE" sz="1600" dirty="0" err="1"/>
              <a:t>URIs</a:t>
            </a:r>
            <a:endParaRPr lang="fr-BE" sz="1600" dirty="0"/>
          </a:p>
        </p:txBody>
      </p:sp>
      <p:pic>
        <p:nvPicPr>
          <p:cNvPr id="5" name="Picture 4"/>
          <p:cNvPicPr>
            <a:picLocks noChangeAspect="1"/>
          </p:cNvPicPr>
          <p:nvPr/>
        </p:nvPicPr>
        <p:blipFill>
          <a:blip r:embed="rId2"/>
          <a:stretch>
            <a:fillRect/>
          </a:stretch>
        </p:blipFill>
        <p:spPr>
          <a:xfrm>
            <a:off x="540706" y="1772816"/>
            <a:ext cx="7992888" cy="4536504"/>
          </a:xfrm>
          <a:prstGeom prst="rect">
            <a:avLst/>
          </a:prstGeom>
        </p:spPr>
      </p:pic>
    </p:spTree>
    <p:extLst>
      <p:ext uri="{BB962C8B-B14F-4D97-AF65-F5344CB8AC3E}">
        <p14:creationId xmlns:p14="http://schemas.microsoft.com/office/powerpoint/2010/main" val="28234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42CA96-AC10-4006-B6B4-0EB8FB418A72}"/>
              </a:ext>
            </a:extLst>
          </p:cNvPr>
          <p:cNvSpPr>
            <a:spLocks noGrp="1"/>
          </p:cNvSpPr>
          <p:nvPr>
            <p:ph type="title"/>
          </p:nvPr>
        </p:nvSpPr>
        <p:spPr>
          <a:xfrm>
            <a:off x="395288" y="1484784"/>
            <a:ext cx="8229600" cy="936625"/>
          </a:xfrm>
        </p:spPr>
        <p:txBody>
          <a:bodyPr/>
          <a:lstStyle/>
          <a:p>
            <a:pPr algn="ctr"/>
            <a:r>
              <a:rPr lang="en-GB" dirty="0"/>
              <a:t>Data quality –why it matters</a:t>
            </a:r>
            <a:endParaRPr lang="en-150" dirty="0"/>
          </a:p>
        </p:txBody>
      </p:sp>
      <p:graphicFrame>
        <p:nvGraphicFramePr>
          <p:cNvPr id="2" name="Diagram 1"/>
          <p:cNvGraphicFramePr/>
          <p:nvPr>
            <p:extLst>
              <p:ext uri="{D42A27DB-BD31-4B8C-83A1-F6EECF244321}">
                <p14:modId xmlns:p14="http://schemas.microsoft.com/office/powerpoint/2010/main" val="2557940497"/>
              </p:ext>
            </p:extLst>
          </p:nvPr>
        </p:nvGraphicFramePr>
        <p:xfrm>
          <a:off x="1187624"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499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FCC585-BB58-522B-B02C-C9C48788F7C7}"/>
              </a:ext>
            </a:extLst>
          </p:cNvPr>
          <p:cNvPicPr>
            <a:picLocks noChangeAspect="1"/>
          </p:cNvPicPr>
          <p:nvPr/>
        </p:nvPicPr>
        <p:blipFill rotWithShape="1">
          <a:blip r:embed="rId3"/>
          <a:srcRect b="36185"/>
          <a:stretch/>
        </p:blipFill>
        <p:spPr>
          <a:xfrm>
            <a:off x="3959934" y="2517233"/>
            <a:ext cx="4968551" cy="3809185"/>
          </a:xfrm>
          <a:prstGeom prst="rect">
            <a:avLst/>
          </a:prstGeom>
        </p:spPr>
      </p:pic>
      <p:sp>
        <p:nvSpPr>
          <p:cNvPr id="26" name="Title 1">
            <a:extLst>
              <a:ext uri="{FF2B5EF4-FFF2-40B4-BE49-F238E27FC236}">
                <a16:creationId xmlns:a16="http://schemas.microsoft.com/office/drawing/2014/main" id="{18E94FB3-2AA8-824F-F2D6-BC12E3E10523}"/>
              </a:ext>
            </a:extLst>
          </p:cNvPr>
          <p:cNvSpPr>
            <a:spLocks noGrp="1"/>
          </p:cNvSpPr>
          <p:nvPr>
            <p:ph type="title"/>
          </p:nvPr>
        </p:nvSpPr>
        <p:spPr>
          <a:xfrm>
            <a:off x="-324544" y="1340247"/>
            <a:ext cx="9468544" cy="936625"/>
          </a:xfrm>
        </p:spPr>
        <p:txBody>
          <a:bodyPr/>
          <a:lstStyle/>
          <a:p>
            <a:pPr algn="ctr"/>
            <a:r>
              <a:rPr lang="en-GB" sz="2200" dirty="0"/>
              <a:t>Quality control supported by artificial intelligence</a:t>
            </a:r>
            <a:endParaRPr lang="en-150" sz="2200" dirty="0"/>
          </a:p>
        </p:txBody>
      </p:sp>
      <p:sp>
        <p:nvSpPr>
          <p:cNvPr id="3" name="TextBox 2">
            <a:extLst>
              <a:ext uri="{FF2B5EF4-FFF2-40B4-BE49-F238E27FC236}">
                <a16:creationId xmlns:a16="http://schemas.microsoft.com/office/drawing/2014/main" id="{11A80415-B794-4F90-2FB7-AA8F3A2F8765}"/>
              </a:ext>
            </a:extLst>
          </p:cNvPr>
          <p:cNvSpPr txBox="1"/>
          <p:nvPr/>
        </p:nvSpPr>
        <p:spPr>
          <a:xfrm>
            <a:off x="251520" y="2517233"/>
            <a:ext cx="3384376" cy="1600438"/>
          </a:xfrm>
          <a:prstGeom prst="rect">
            <a:avLst/>
          </a:prstGeom>
          <a:noFill/>
        </p:spPr>
        <p:txBody>
          <a:bodyPr wrap="square" rtlCol="0">
            <a:spAutoFit/>
          </a:bodyPr>
          <a:lstStyle/>
          <a:p>
            <a:pPr marL="285750" indent="-285750">
              <a:buFont typeface="Arial" panose="020B0604020202020204" pitchFamily="34" charset="0"/>
              <a:buChar char="•"/>
            </a:pPr>
            <a:r>
              <a:rPr lang="en-GB" sz="1600" b="0" dirty="0">
                <a:solidFill>
                  <a:schemeClr val="tx1"/>
                </a:solidFill>
              </a:rPr>
              <a:t>Compare expert mappings with suggestions from AI model</a:t>
            </a: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GB" sz="1600" b="0" dirty="0">
              <a:solidFill>
                <a:schemeClr val="tx1"/>
              </a:solidFill>
            </a:endParaRPr>
          </a:p>
          <a:p>
            <a:pPr marL="285750" indent="-285750">
              <a:buFont typeface="Arial" panose="020B0604020202020204" pitchFamily="34" charset="0"/>
              <a:buChar char="•"/>
            </a:pPr>
            <a:endParaRPr lang="en-US" sz="1800" b="0" dirty="0">
              <a:solidFill>
                <a:schemeClr val="tx1"/>
              </a:solidFill>
            </a:endParaRPr>
          </a:p>
        </p:txBody>
      </p:sp>
    </p:spTree>
    <p:extLst>
      <p:ext uri="{BB962C8B-B14F-4D97-AF65-F5344CB8AC3E}">
        <p14:creationId xmlns:p14="http://schemas.microsoft.com/office/powerpoint/2010/main" val="628818987"/>
      </p:ext>
    </p:extLst>
  </p:cSld>
  <p:clrMapOvr>
    <a:masterClrMapping/>
  </p:clrMapOvr>
</p:sld>
</file>

<file path=ppt/theme/theme1.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94d3b4-0180-4131-885a-ce664fdb0b5d">
      <Terms xmlns="http://schemas.microsoft.com/office/infopath/2007/PartnerControls"/>
    </lcf76f155ced4ddcb4097134ff3c332f>
    <TaxCatchAll xmlns="1f5cff2b-1187-4055-a60b-d71ba6a41b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24384FABC236469C9CD554DB414A52" ma:contentTypeVersion="18" ma:contentTypeDescription="Create a new document." ma:contentTypeScope="" ma:versionID="3f02bb42dfdebdae6a252196d2c91466">
  <xsd:schema xmlns:xsd="http://www.w3.org/2001/XMLSchema" xmlns:xs="http://www.w3.org/2001/XMLSchema" xmlns:p="http://schemas.microsoft.com/office/2006/metadata/properties" xmlns:ns2="2394d3b4-0180-4131-885a-ce664fdb0b5d" xmlns:ns3="1f5cff2b-1187-4055-a60b-d71ba6a41b85" targetNamespace="http://schemas.microsoft.com/office/2006/metadata/properties" ma:root="true" ma:fieldsID="e39295446374a64542ff91e612fd90be" ns2:_="" ns3:_="">
    <xsd:import namespace="2394d3b4-0180-4131-885a-ce664fdb0b5d"/>
    <xsd:import namespace="1f5cff2b-1187-4055-a60b-d71ba6a41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4d3b4-0180-4131-885a-ce664fdb0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5cff2b-1187-4055-a60b-d71ba6a41b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44dd22-7f31-46fa-a3c9-06d3c0697116}" ma:internalName="TaxCatchAll" ma:showField="CatchAllData" ma:web="1f5cff2b-1187-4055-a60b-d71ba6a41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68A88-7865-4246-B550-594808AE5AC9}">
  <ds:schemaRefs>
    <ds:schemaRef ds:uri="http://schemas.microsoft.com/sharepoint/v3/contenttype/forms"/>
  </ds:schemaRefs>
</ds:datastoreItem>
</file>

<file path=customXml/itemProps2.xml><?xml version="1.0" encoding="utf-8"?>
<ds:datastoreItem xmlns:ds="http://schemas.openxmlformats.org/officeDocument/2006/customXml" ds:itemID="{5DA41F9F-7D17-40B7-B502-0B6C9DBEA177}">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1f5cff2b-1187-4055-a60b-d71ba6a41b85"/>
    <ds:schemaRef ds:uri="2394d3b4-0180-4131-885a-ce664fdb0b5d"/>
    <ds:schemaRef ds:uri="http://www.w3.org/XML/1998/namespace"/>
  </ds:schemaRefs>
</ds:datastoreItem>
</file>

<file path=customXml/itemProps3.xml><?xml version="1.0" encoding="utf-8"?>
<ds:datastoreItem xmlns:ds="http://schemas.openxmlformats.org/officeDocument/2006/customXml" ds:itemID="{46090594-8B63-40B1-8174-20F644EE6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4d3b4-0180-4131-885a-ce664fdb0b5d"/>
    <ds:schemaRef ds:uri="1f5cff2b-1187-4055-a60b-d71ba6a41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65325</TotalTime>
  <Words>989</Words>
  <Application>Microsoft Office PowerPoint</Application>
  <PresentationFormat>On-screen Show (4:3)</PresentationFormat>
  <Paragraphs>86</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Verdana</vt:lpstr>
      <vt:lpstr>2_Blank</vt:lpstr>
      <vt:lpstr>Update on the implementation of ESCO in EURES</vt:lpstr>
      <vt:lpstr>Why submit the mapping tables?</vt:lpstr>
      <vt:lpstr>ESCO implementation process in ESCO and EURES</vt:lpstr>
      <vt:lpstr>ESCO mapping/adoption across EURES countries: state of play March 2023</vt:lpstr>
      <vt:lpstr>EURES countries pending ESCO implementation (mapping/adoption)</vt:lpstr>
      <vt:lpstr>State of play of the encoding of job vacancies with ESCO URIs</vt:lpstr>
      <vt:lpstr>State of play of the encoding of CVs with ESCO URIs</vt:lpstr>
      <vt:lpstr>Data quality –why it matters</vt:lpstr>
      <vt:lpstr>Quality control supported by artificial intelligence</vt:lpstr>
      <vt:lpstr>Quality control supported by artificial intelligence</vt:lpstr>
      <vt:lpstr>Quality control supported by artificial intelligence</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DEDOPOULOU Angeliki (EMPL-EXT)</dc:creator>
  <cp:lastModifiedBy>LOSAPPIO Francesco (EMPL-EXT)</cp:lastModifiedBy>
  <cp:revision>338</cp:revision>
  <dcterms:created xsi:type="dcterms:W3CDTF">2019-03-05T09:04:44Z</dcterms:created>
  <dcterms:modified xsi:type="dcterms:W3CDTF">2023-03-14T14:07:14Z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0x010100FF24384FABC236469C9CD554DB414A52</vt:lpwstr>
  </property>
  <property fmtid="{D5CDD505-2E9C-101B-9397-08002B2CF9AE}" pid="3" name="MediaServiceImageTags">
    <vt:lpwstr/>
  </property>
</Properties>
</file>