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4"/>
  </p:sldMasterIdLst>
  <p:notesMasterIdLst>
    <p:notesMasterId r:id="rId26"/>
  </p:notesMasterIdLst>
  <p:handoutMasterIdLst>
    <p:handoutMasterId r:id="rId27"/>
  </p:handoutMasterIdLst>
  <p:sldIdLst>
    <p:sldId id="369" r:id="rId5"/>
    <p:sldId id="390" r:id="rId6"/>
    <p:sldId id="392" r:id="rId7"/>
    <p:sldId id="393" r:id="rId8"/>
    <p:sldId id="401" r:id="rId9"/>
    <p:sldId id="400" r:id="rId10"/>
    <p:sldId id="402" r:id="rId11"/>
    <p:sldId id="403" r:id="rId12"/>
    <p:sldId id="404" r:id="rId13"/>
    <p:sldId id="395" r:id="rId14"/>
    <p:sldId id="397" r:id="rId15"/>
    <p:sldId id="398" r:id="rId16"/>
    <p:sldId id="399" r:id="rId17"/>
    <p:sldId id="405" r:id="rId18"/>
    <p:sldId id="406" r:id="rId19"/>
    <p:sldId id="407" r:id="rId20"/>
    <p:sldId id="408" r:id="rId21"/>
    <p:sldId id="409" r:id="rId22"/>
    <p:sldId id="394" r:id="rId23"/>
    <p:sldId id="410" r:id="rId24"/>
    <p:sldId id="370" r:id="rId25"/>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521415D9-36F7-43E2-AB2F-B90AF26B5E84}">
      <p14:sectionLst xmlns:p14="http://schemas.microsoft.com/office/powerpoint/2010/main">
        <p14:section name="Default Section" id="{1BE8EF5A-CA6C-4B72-9884-73E934F5C4A6}">
          <p14:sldIdLst>
            <p14:sldId id="369"/>
            <p14:sldId id="390"/>
            <p14:sldId id="392"/>
            <p14:sldId id="393"/>
            <p14:sldId id="401"/>
            <p14:sldId id="400"/>
            <p14:sldId id="402"/>
            <p14:sldId id="403"/>
            <p14:sldId id="404"/>
            <p14:sldId id="395"/>
            <p14:sldId id="397"/>
            <p14:sldId id="398"/>
            <p14:sldId id="399"/>
            <p14:sldId id="405"/>
            <p14:sldId id="406"/>
            <p14:sldId id="407"/>
            <p14:sldId id="408"/>
            <p14:sldId id="409"/>
            <p14:sldId id="394"/>
            <p14:sldId id="410"/>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aterini Sylla" initials="AS" lastIdx="1" clrIdx="0">
    <p:extLst>
      <p:ext uri="{19B8F6BF-5375-455C-9EA6-DF929625EA0E}">
        <p15:presenceInfo xmlns:p15="http://schemas.microsoft.com/office/powerpoint/2012/main" userId="S::aiksylla@everis.com::81f72e63-907c-4aab-a01a-e182dd214b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0F5494"/>
    <a:srgbClr val="2D5EC1"/>
    <a:srgbClr val="009FBA"/>
    <a:srgbClr val="FFD624"/>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F648EA-91C7-4562-BB2E-608FA9D6273F}" v="117" dt="2023-10-09T15:35:16.675"/>
    <p1510:client id="{8C0E03B2-0E2C-B929-016A-40BFD8E3219B}" v="53" dt="2023-11-28T10:39:19.202"/>
    <p1510:client id="{B1B39588-016D-1EB5-B679-856ACFA40BA2}" v="68" dt="2023-11-30T10:29:41.278"/>
    <p1510:client id="{BAEA43CF-5AA8-997D-BFD5-685CB3675B4E}" v="10" dt="2023-11-20T10:18:56.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576" autoAdjust="0"/>
  </p:normalViewPr>
  <p:slideViewPr>
    <p:cSldViewPr>
      <p:cViewPr varScale="1">
        <p:scale>
          <a:sx n="63" d="100"/>
          <a:sy n="63" d="100"/>
        </p:scale>
        <p:origin x="2054"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issa Vieira" userId="S::clvieira@emeal.nttdata.com::68b83680-52d9-4fd1-b3b6-765bbe292035" providerId="AD" clId="Web-{B274FC22-D7E8-5381-CF2C-C7119FC96333}"/>
    <pc:docChg chg="modSld">
      <pc:chgData name="Clarissa Vieira" userId="S::clvieira@emeal.nttdata.com::68b83680-52d9-4fd1-b3b6-765bbe292035" providerId="AD" clId="Web-{B274FC22-D7E8-5381-CF2C-C7119FC96333}" dt="2023-09-29T12:12:45.427" v="2" actId="20577"/>
      <pc:docMkLst>
        <pc:docMk/>
      </pc:docMkLst>
      <pc:sldChg chg="modSp">
        <pc:chgData name="Clarissa Vieira" userId="S::clvieira@emeal.nttdata.com::68b83680-52d9-4fd1-b3b6-765bbe292035" providerId="AD" clId="Web-{B274FC22-D7E8-5381-CF2C-C7119FC96333}" dt="2023-09-29T12:12:45.427" v="2" actId="20577"/>
        <pc:sldMkLst>
          <pc:docMk/>
          <pc:sldMk cId="843399738" sldId="361"/>
        </pc:sldMkLst>
        <pc:graphicFrameChg chg="modGraphic">
          <ac:chgData name="Clarissa Vieira" userId="S::clvieira@emeal.nttdata.com::68b83680-52d9-4fd1-b3b6-765bbe292035" providerId="AD" clId="Web-{B274FC22-D7E8-5381-CF2C-C7119FC96333}" dt="2023-09-29T12:12:45.427" v="2" actId="20577"/>
          <ac:graphicFrameMkLst>
            <pc:docMk/>
            <pc:sldMk cId="843399738" sldId="361"/>
            <ac:graphicFrameMk id="12" creationId="{00000000-0000-0000-0000-000000000000}"/>
          </ac:graphicFrameMkLst>
        </pc:graphicFrameChg>
      </pc:sldChg>
    </pc:docChg>
  </pc:docChgLst>
  <pc:docChgLst>
    <pc:chgData name="Clarissa Vieira" userId="68b83680-52d9-4fd1-b3b6-765bbe292035" providerId="ADAL" clId="{B48DD498-B41B-418F-A8AF-7480DF78FE78}"/>
    <pc:docChg chg="delSld modSld sldOrd delSection modSection">
      <pc:chgData name="Clarissa Vieira" userId="68b83680-52d9-4fd1-b3b6-765bbe292035" providerId="ADAL" clId="{B48DD498-B41B-418F-A8AF-7480DF78FE78}" dt="2023-09-19T12:57:05.333" v="90" actId="2696"/>
      <pc:docMkLst>
        <pc:docMk/>
      </pc:docMkLst>
      <pc:sldChg chg="ord">
        <pc:chgData name="Clarissa Vieira" userId="68b83680-52d9-4fd1-b3b6-765bbe292035" providerId="ADAL" clId="{B48DD498-B41B-418F-A8AF-7480DF78FE78}" dt="2023-09-19T08:57:43.635" v="80"/>
        <pc:sldMkLst>
          <pc:docMk/>
          <pc:sldMk cId="843399738" sldId="361"/>
        </pc:sldMkLst>
      </pc:sldChg>
      <pc:sldChg chg="modNotesTx">
        <pc:chgData name="Clarissa Vieira" userId="68b83680-52d9-4fd1-b3b6-765bbe292035" providerId="ADAL" clId="{B48DD498-B41B-418F-A8AF-7480DF78FE78}" dt="2023-09-19T08:07:31.508" v="69" actId="20577"/>
        <pc:sldMkLst>
          <pc:docMk/>
          <pc:sldMk cId="4107703050" sldId="369"/>
        </pc:sldMkLst>
      </pc:sldChg>
      <pc:sldChg chg="modSp mod">
        <pc:chgData name="Clarissa Vieira" userId="68b83680-52d9-4fd1-b3b6-765bbe292035" providerId="ADAL" clId="{B48DD498-B41B-418F-A8AF-7480DF78FE78}" dt="2023-09-19T08:59:22.221" v="88" actId="20577"/>
        <pc:sldMkLst>
          <pc:docMk/>
          <pc:sldMk cId="2106946139" sldId="388"/>
        </pc:sldMkLst>
        <pc:spChg chg="mod">
          <ac:chgData name="Clarissa Vieira" userId="68b83680-52d9-4fd1-b3b6-765bbe292035" providerId="ADAL" clId="{B48DD498-B41B-418F-A8AF-7480DF78FE78}" dt="2023-09-19T08:59:22.221" v="88" actId="20577"/>
          <ac:spMkLst>
            <pc:docMk/>
            <pc:sldMk cId="2106946139" sldId="388"/>
            <ac:spMk id="3" creationId="{00000000-0000-0000-0000-000000000000}"/>
          </ac:spMkLst>
        </pc:spChg>
      </pc:sldChg>
      <pc:sldChg chg="del">
        <pc:chgData name="Clarissa Vieira" userId="68b83680-52d9-4fd1-b3b6-765bbe292035" providerId="ADAL" clId="{B48DD498-B41B-418F-A8AF-7480DF78FE78}" dt="2023-09-19T12:57:05.333" v="90" actId="2696"/>
        <pc:sldMkLst>
          <pc:docMk/>
          <pc:sldMk cId="2652922547" sldId="391"/>
        </pc:sldMkLst>
      </pc:sldChg>
      <pc:sldChg chg="ord">
        <pc:chgData name="Clarissa Vieira" userId="68b83680-52d9-4fd1-b3b6-765bbe292035" providerId="ADAL" clId="{B48DD498-B41B-418F-A8AF-7480DF78FE78}" dt="2023-09-19T08:57:22.844" v="76"/>
        <pc:sldMkLst>
          <pc:docMk/>
          <pc:sldMk cId="1791911721" sldId="396"/>
        </pc:sldMkLst>
      </pc:sldChg>
      <pc:sldChg chg="ord">
        <pc:chgData name="Clarissa Vieira" userId="68b83680-52d9-4fd1-b3b6-765bbe292035" providerId="ADAL" clId="{B48DD498-B41B-418F-A8AF-7480DF78FE78}" dt="2023-09-19T08:57:54.822" v="82"/>
        <pc:sldMkLst>
          <pc:docMk/>
          <pc:sldMk cId="4129465053" sldId="397"/>
        </pc:sldMkLst>
      </pc:sldChg>
      <pc:sldChg chg="ord">
        <pc:chgData name="Clarissa Vieira" userId="68b83680-52d9-4fd1-b3b6-765bbe292035" providerId="ADAL" clId="{B48DD498-B41B-418F-A8AF-7480DF78FE78}" dt="2023-09-19T08:57:34.306" v="78"/>
        <pc:sldMkLst>
          <pc:docMk/>
          <pc:sldMk cId="1821694479" sldId="398"/>
        </pc:sldMkLst>
      </pc:sldChg>
    </pc:docChg>
  </pc:docChgLst>
  <pc:docChgLst>
    <pc:chgData name="Clarissa Vieira" userId="S::clvieira@emeal.nttdata.com::68b83680-52d9-4fd1-b3b6-765bbe292035" providerId="AD" clId="Web-{BAEA43CF-5AA8-997D-BFD5-685CB3675B4E}"/>
    <pc:docChg chg="addSld delSld modSld modSection">
      <pc:chgData name="Clarissa Vieira" userId="S::clvieira@emeal.nttdata.com::68b83680-52d9-4fd1-b3b6-765bbe292035" providerId="AD" clId="Web-{BAEA43CF-5AA8-997D-BFD5-685CB3675B4E}" dt="2023-11-20T10:18:55.545" v="8" actId="20577"/>
      <pc:docMkLst>
        <pc:docMk/>
      </pc:docMkLst>
      <pc:sldChg chg="modSp add">
        <pc:chgData name="Clarissa Vieira" userId="S::clvieira@emeal.nttdata.com::68b83680-52d9-4fd1-b3b6-765bbe292035" providerId="AD" clId="Web-{BAEA43CF-5AA8-997D-BFD5-685CB3675B4E}" dt="2023-11-20T10:18:55.545" v="8" actId="20577"/>
        <pc:sldMkLst>
          <pc:docMk/>
          <pc:sldMk cId="747505141" sldId="410"/>
        </pc:sldMkLst>
        <pc:spChg chg="mod">
          <ac:chgData name="Clarissa Vieira" userId="S::clvieira@emeal.nttdata.com::68b83680-52d9-4fd1-b3b6-765bbe292035" providerId="AD" clId="Web-{BAEA43CF-5AA8-997D-BFD5-685CB3675B4E}" dt="2023-11-20T10:18:55.545" v="8" actId="20577"/>
          <ac:spMkLst>
            <pc:docMk/>
            <pc:sldMk cId="747505141" sldId="410"/>
            <ac:spMk id="4" creationId="{00000000-0000-0000-0000-000000000000}"/>
          </ac:spMkLst>
        </pc:spChg>
      </pc:sldChg>
      <pc:sldChg chg="addSp delSp modSp new del">
        <pc:chgData name="Clarissa Vieira" userId="S::clvieira@emeal.nttdata.com::68b83680-52d9-4fd1-b3b6-765bbe292035" providerId="AD" clId="Web-{BAEA43CF-5AA8-997D-BFD5-685CB3675B4E}" dt="2023-11-20T10:18:35.185" v="5"/>
        <pc:sldMkLst>
          <pc:docMk/>
          <pc:sldMk cId="3940008752" sldId="410"/>
        </pc:sldMkLst>
        <pc:spChg chg="add del mod">
          <ac:chgData name="Clarissa Vieira" userId="S::clvieira@emeal.nttdata.com::68b83680-52d9-4fd1-b3b6-765bbe292035" providerId="AD" clId="Web-{BAEA43CF-5AA8-997D-BFD5-685CB3675B4E}" dt="2023-11-20T10:18:06.747" v="4"/>
          <ac:spMkLst>
            <pc:docMk/>
            <pc:sldMk cId="3940008752" sldId="410"/>
            <ac:spMk id="5" creationId="{FE7A7A82-B32B-C4C5-940E-50515D3721C9}"/>
          </ac:spMkLst>
        </pc:spChg>
      </pc:sldChg>
    </pc:docChg>
  </pc:docChgLst>
  <pc:docChgLst>
    <pc:chgData name="Clarissa Vieira" userId="S::clvieira@emeal.nttdata.com::68b83680-52d9-4fd1-b3b6-765bbe292035" providerId="AD" clId="Web-{99053B59-8F3E-1CEA-19E7-42DD415739D8}"/>
    <pc:docChg chg="modSld">
      <pc:chgData name="Clarissa Vieira" userId="S::clvieira@emeal.nttdata.com::68b83680-52d9-4fd1-b3b6-765bbe292035" providerId="AD" clId="Web-{99053B59-8F3E-1CEA-19E7-42DD415739D8}" dt="2023-09-25T12:19:46.025" v="29" actId="1076"/>
      <pc:docMkLst>
        <pc:docMk/>
      </pc:docMkLst>
      <pc:sldChg chg="modSp">
        <pc:chgData name="Clarissa Vieira" userId="S::clvieira@emeal.nttdata.com::68b83680-52d9-4fd1-b3b6-765bbe292035" providerId="AD" clId="Web-{99053B59-8F3E-1CEA-19E7-42DD415739D8}" dt="2023-09-25T12:19:46.025" v="29" actId="1076"/>
        <pc:sldMkLst>
          <pc:docMk/>
          <pc:sldMk cId="1706850208" sldId="370"/>
        </pc:sldMkLst>
        <pc:spChg chg="mod">
          <ac:chgData name="Clarissa Vieira" userId="S::clvieira@emeal.nttdata.com::68b83680-52d9-4fd1-b3b6-765bbe292035" providerId="AD" clId="Web-{99053B59-8F3E-1CEA-19E7-42DD415739D8}" dt="2023-09-25T12:19:46.025" v="29" actId="1076"/>
          <ac:spMkLst>
            <pc:docMk/>
            <pc:sldMk cId="1706850208" sldId="370"/>
            <ac:spMk id="3" creationId="{6E27EB71-7FC2-42C4-BD23-3F9618EC2076}"/>
          </ac:spMkLst>
        </pc:spChg>
      </pc:sldChg>
      <pc:sldChg chg="modSp">
        <pc:chgData name="Clarissa Vieira" userId="S::clvieira@emeal.nttdata.com::68b83680-52d9-4fd1-b3b6-765bbe292035" providerId="AD" clId="Web-{99053B59-8F3E-1CEA-19E7-42DD415739D8}" dt="2023-09-25T12:06:47.577" v="4" actId="20577"/>
        <pc:sldMkLst>
          <pc:docMk/>
          <pc:sldMk cId="2625290899" sldId="563"/>
        </pc:sldMkLst>
        <pc:graphicFrameChg chg="modGraphic">
          <ac:chgData name="Clarissa Vieira" userId="S::clvieira@emeal.nttdata.com::68b83680-52d9-4fd1-b3b6-765bbe292035" providerId="AD" clId="Web-{99053B59-8F3E-1CEA-19E7-42DD415739D8}" dt="2023-09-25T12:06:47.577" v="4" actId="20577"/>
          <ac:graphicFrameMkLst>
            <pc:docMk/>
            <pc:sldMk cId="2625290899" sldId="563"/>
            <ac:graphicFrameMk id="6" creationId="{FDA22A59-7E96-6725-66F6-2A5B739547E3}"/>
          </ac:graphicFrameMkLst>
        </pc:graphicFrameChg>
      </pc:sldChg>
      <pc:sldChg chg="modSp">
        <pc:chgData name="Clarissa Vieira" userId="S::clvieira@emeal.nttdata.com::68b83680-52d9-4fd1-b3b6-765bbe292035" providerId="AD" clId="Web-{99053B59-8F3E-1CEA-19E7-42DD415739D8}" dt="2023-09-25T12:12:13.370" v="6"/>
        <pc:sldMkLst>
          <pc:docMk/>
          <pc:sldMk cId="3128032914" sldId="596"/>
        </pc:sldMkLst>
        <pc:picChg chg="mod modCrop">
          <ac:chgData name="Clarissa Vieira" userId="S::clvieira@emeal.nttdata.com::68b83680-52d9-4fd1-b3b6-765bbe292035" providerId="AD" clId="Web-{99053B59-8F3E-1CEA-19E7-42DD415739D8}" dt="2023-09-25T12:12:13.370" v="6"/>
          <ac:picMkLst>
            <pc:docMk/>
            <pc:sldMk cId="3128032914" sldId="596"/>
            <ac:picMk id="7" creationId="{7A5635CA-F2D9-0B1F-DD90-B4FEEFF69FF7}"/>
          </ac:picMkLst>
        </pc:picChg>
      </pc:sldChg>
    </pc:docChg>
  </pc:docChgLst>
  <pc:docChgLst>
    <pc:chgData name="Clarissa Vieira" userId="S::clarissa.vieira_emeal.nttdata.com#ext#@eygs.onmicrosoft.com::45b311c4-2f00-40cf-b364-629b7ede5133" providerId="AD" clId="Web-{8C0E03B2-0E2C-B929-016A-40BFD8E3219B}"/>
    <pc:docChg chg="modSld">
      <pc:chgData name="Clarissa Vieira" userId="S::clarissa.vieira_emeal.nttdata.com#ext#@eygs.onmicrosoft.com::45b311c4-2f00-40cf-b364-629b7ede5133" providerId="AD" clId="Web-{8C0E03B2-0E2C-B929-016A-40BFD8E3219B}" dt="2023-11-28T10:39:19.202" v="51" actId="20577"/>
      <pc:docMkLst>
        <pc:docMk/>
      </pc:docMkLst>
      <pc:sldChg chg="modSp">
        <pc:chgData name="Clarissa Vieira" userId="S::clarissa.vieira_emeal.nttdata.com#ext#@eygs.onmicrosoft.com::45b311c4-2f00-40cf-b364-629b7ede5133" providerId="AD" clId="Web-{8C0E03B2-0E2C-B929-016A-40BFD8E3219B}" dt="2023-11-28T10:39:19.202" v="51" actId="20577"/>
        <pc:sldMkLst>
          <pc:docMk/>
          <pc:sldMk cId="4107703050" sldId="369"/>
        </pc:sldMkLst>
        <pc:spChg chg="mod">
          <ac:chgData name="Clarissa Vieira" userId="S::clarissa.vieira_emeal.nttdata.com#ext#@eygs.onmicrosoft.com::45b311c4-2f00-40cf-b364-629b7ede5133" providerId="AD" clId="Web-{8C0E03B2-0E2C-B929-016A-40BFD8E3219B}" dt="2023-11-28T10:39:19.202" v="51" actId="20577"/>
          <ac:spMkLst>
            <pc:docMk/>
            <pc:sldMk cId="4107703050" sldId="369"/>
            <ac:spMk id="81926" creationId="{00000000-0000-0000-0000-000000000000}"/>
          </ac:spMkLst>
        </pc:spChg>
      </pc:sldChg>
    </pc:docChg>
  </pc:docChgLst>
  <pc:docChgLst>
    <pc:chgData name="Clarissa Vieira" userId="68b83680-52d9-4fd1-b3b6-765bbe292035" providerId="ADAL" clId="{54F648EA-91C7-4562-BB2E-608FA9D6273F}"/>
    <pc:docChg chg="undo custSel addSld delSld modSld sldOrd addSection delSection modSection">
      <pc:chgData name="Clarissa Vieira" userId="68b83680-52d9-4fd1-b3b6-765bbe292035" providerId="ADAL" clId="{54F648EA-91C7-4562-BB2E-608FA9D6273F}" dt="2023-10-10T12:49:33.076" v="881" actId="2696"/>
      <pc:docMkLst>
        <pc:docMk/>
      </pc:docMkLst>
      <pc:sldChg chg="del">
        <pc:chgData name="Clarissa Vieira" userId="68b83680-52d9-4fd1-b3b6-765bbe292035" providerId="ADAL" clId="{54F648EA-91C7-4562-BB2E-608FA9D6273F}" dt="2023-10-09T08:57:02.297" v="11" actId="2696"/>
        <pc:sldMkLst>
          <pc:docMk/>
          <pc:sldMk cId="843399738" sldId="361"/>
        </pc:sldMkLst>
      </pc:sldChg>
      <pc:sldChg chg="modSp mod">
        <pc:chgData name="Clarissa Vieira" userId="68b83680-52d9-4fd1-b3b6-765bbe292035" providerId="ADAL" clId="{54F648EA-91C7-4562-BB2E-608FA9D6273F}" dt="2023-10-10T12:45:58.029" v="880" actId="20577"/>
        <pc:sldMkLst>
          <pc:docMk/>
          <pc:sldMk cId="4107703050" sldId="369"/>
        </pc:sldMkLst>
        <pc:spChg chg="mod">
          <ac:chgData name="Clarissa Vieira" userId="68b83680-52d9-4fd1-b3b6-765bbe292035" providerId="ADAL" clId="{54F648EA-91C7-4562-BB2E-608FA9D6273F}" dt="2023-10-10T12:45:58.029" v="880" actId="20577"/>
          <ac:spMkLst>
            <pc:docMk/>
            <pc:sldMk cId="4107703050" sldId="369"/>
            <ac:spMk id="81925" creationId="{00000000-0000-0000-0000-000000000000}"/>
          </ac:spMkLst>
        </pc:spChg>
      </pc:sldChg>
      <pc:sldChg chg="del">
        <pc:chgData name="Clarissa Vieira" userId="68b83680-52d9-4fd1-b3b6-765bbe292035" providerId="ADAL" clId="{54F648EA-91C7-4562-BB2E-608FA9D6273F}" dt="2023-10-09T08:56:57.420" v="9" actId="2696"/>
        <pc:sldMkLst>
          <pc:docMk/>
          <pc:sldMk cId="1428217643" sldId="381"/>
        </pc:sldMkLst>
      </pc:sldChg>
      <pc:sldChg chg="del">
        <pc:chgData name="Clarissa Vieira" userId="68b83680-52d9-4fd1-b3b6-765bbe292035" providerId="ADAL" clId="{54F648EA-91C7-4562-BB2E-608FA9D6273F}" dt="2023-10-09T08:58:19.788" v="25" actId="2696"/>
        <pc:sldMkLst>
          <pc:docMk/>
          <pc:sldMk cId="2106946139" sldId="388"/>
        </pc:sldMkLst>
      </pc:sldChg>
      <pc:sldChg chg="addSp delSp modSp new del mod">
        <pc:chgData name="Clarissa Vieira" userId="68b83680-52d9-4fd1-b3b6-765bbe292035" providerId="ADAL" clId="{54F648EA-91C7-4562-BB2E-608FA9D6273F}" dt="2023-10-09T08:59:58.247" v="40" actId="2696"/>
        <pc:sldMkLst>
          <pc:docMk/>
          <pc:sldMk cId="2437112213" sldId="389"/>
        </pc:sldMkLst>
        <pc:spChg chg="del mod">
          <ac:chgData name="Clarissa Vieira" userId="68b83680-52d9-4fd1-b3b6-765bbe292035" providerId="ADAL" clId="{54F648EA-91C7-4562-BB2E-608FA9D6273F}" dt="2023-10-09T08:58:48.191" v="29" actId="478"/>
          <ac:spMkLst>
            <pc:docMk/>
            <pc:sldMk cId="2437112213" sldId="389"/>
            <ac:spMk id="3" creationId="{21631C18-7AFC-F4E3-EC72-83DFA975C65E}"/>
          </ac:spMkLst>
        </pc:spChg>
        <pc:spChg chg="add del mod">
          <ac:chgData name="Clarissa Vieira" userId="68b83680-52d9-4fd1-b3b6-765bbe292035" providerId="ADAL" clId="{54F648EA-91C7-4562-BB2E-608FA9D6273F}" dt="2023-10-09T08:58:50.810" v="30" actId="478"/>
          <ac:spMkLst>
            <pc:docMk/>
            <pc:sldMk cId="2437112213" sldId="389"/>
            <ac:spMk id="4" creationId="{2EBF4641-C43A-E74C-7295-9AD6A3FB0E05}"/>
          </ac:spMkLst>
        </pc:spChg>
        <pc:spChg chg="add del">
          <ac:chgData name="Clarissa Vieira" userId="68b83680-52d9-4fd1-b3b6-765bbe292035" providerId="ADAL" clId="{54F648EA-91C7-4562-BB2E-608FA9D6273F}" dt="2023-10-09T08:59:00.076" v="32" actId="22"/>
          <ac:spMkLst>
            <pc:docMk/>
            <pc:sldMk cId="2437112213" sldId="389"/>
            <ac:spMk id="6" creationId="{ECBAD4CF-73FA-6230-30A0-02E8A9C15159}"/>
          </ac:spMkLst>
        </pc:spChg>
        <pc:spChg chg="add del">
          <ac:chgData name="Clarissa Vieira" userId="68b83680-52d9-4fd1-b3b6-765bbe292035" providerId="ADAL" clId="{54F648EA-91C7-4562-BB2E-608FA9D6273F}" dt="2023-10-09T08:59:10.283" v="34" actId="22"/>
          <ac:spMkLst>
            <pc:docMk/>
            <pc:sldMk cId="2437112213" sldId="389"/>
            <ac:spMk id="8" creationId="{8B281501-A3C8-EE9B-5ADF-2321312760C4}"/>
          </ac:spMkLst>
        </pc:spChg>
      </pc:sldChg>
      <pc:sldChg chg="addSp delSp modSp new mod modNotesTx">
        <pc:chgData name="Clarissa Vieira" userId="68b83680-52d9-4fd1-b3b6-765bbe292035" providerId="ADAL" clId="{54F648EA-91C7-4562-BB2E-608FA9D6273F}" dt="2023-10-09T15:41:01.615" v="816" actId="255"/>
        <pc:sldMkLst>
          <pc:docMk/>
          <pc:sldMk cId="3805641804" sldId="390"/>
        </pc:sldMkLst>
        <pc:spChg chg="mod">
          <ac:chgData name="Clarissa Vieira" userId="68b83680-52d9-4fd1-b3b6-765bbe292035" providerId="ADAL" clId="{54F648EA-91C7-4562-BB2E-608FA9D6273F}" dt="2023-10-09T15:41:01.615" v="816" actId="255"/>
          <ac:spMkLst>
            <pc:docMk/>
            <pc:sldMk cId="3805641804" sldId="390"/>
            <ac:spMk id="2" creationId="{D4344E25-8214-00B8-E126-37F457CEEEB5}"/>
          </ac:spMkLst>
        </pc:spChg>
        <pc:spChg chg="del mod">
          <ac:chgData name="Clarissa Vieira" userId="68b83680-52d9-4fd1-b3b6-765bbe292035" providerId="ADAL" clId="{54F648EA-91C7-4562-BB2E-608FA9D6273F}" dt="2023-10-09T08:59:41.110" v="39" actId="26606"/>
          <ac:spMkLst>
            <pc:docMk/>
            <pc:sldMk cId="3805641804" sldId="390"/>
            <ac:spMk id="3" creationId="{9AEC2398-737C-5256-4B74-F3C3BAA4A051}"/>
          </ac:spMkLst>
        </pc:spChg>
        <pc:graphicFrameChg chg="add mod">
          <ac:chgData name="Clarissa Vieira" userId="68b83680-52d9-4fd1-b3b6-765bbe292035" providerId="ADAL" clId="{54F648EA-91C7-4562-BB2E-608FA9D6273F}" dt="2023-10-09T09:00:22.308" v="70" actId="20577"/>
          <ac:graphicFrameMkLst>
            <pc:docMk/>
            <pc:sldMk cId="3805641804" sldId="390"/>
            <ac:graphicFrameMk id="5" creationId="{FC81B0C4-DB28-8B70-A0D3-01F428304464}"/>
          </ac:graphicFrameMkLst>
        </pc:graphicFrameChg>
      </pc:sldChg>
      <pc:sldChg chg="addSp delSp modSp new del mod ord modClrScheme chgLayout">
        <pc:chgData name="Clarissa Vieira" userId="68b83680-52d9-4fd1-b3b6-765bbe292035" providerId="ADAL" clId="{54F648EA-91C7-4562-BB2E-608FA9D6273F}" dt="2023-10-10T12:49:33.076" v="881" actId="2696"/>
        <pc:sldMkLst>
          <pc:docMk/>
          <pc:sldMk cId="2524288107" sldId="391"/>
        </pc:sldMkLst>
        <pc:spChg chg="mod">
          <ac:chgData name="Clarissa Vieira" userId="68b83680-52d9-4fd1-b3b6-765bbe292035" providerId="ADAL" clId="{54F648EA-91C7-4562-BB2E-608FA9D6273F}" dt="2023-10-09T09:57:29.754" v="183" actId="26606"/>
          <ac:spMkLst>
            <pc:docMk/>
            <pc:sldMk cId="2524288107" sldId="391"/>
            <ac:spMk id="2" creationId="{4CDF3FD3-0218-E735-8A59-4630D74479E8}"/>
          </ac:spMkLst>
        </pc:spChg>
        <pc:spChg chg="del mod">
          <ac:chgData name="Clarissa Vieira" userId="68b83680-52d9-4fd1-b3b6-765bbe292035" providerId="ADAL" clId="{54F648EA-91C7-4562-BB2E-608FA9D6273F}" dt="2023-10-09T09:08:16.161" v="74"/>
          <ac:spMkLst>
            <pc:docMk/>
            <pc:sldMk cId="2524288107" sldId="391"/>
            <ac:spMk id="3" creationId="{8381B27D-81D6-7E2D-7913-8D2E679BEC27}"/>
          </ac:spMkLst>
        </pc:spChg>
        <pc:spChg chg="add del mod">
          <ac:chgData name="Clarissa Vieira" userId="68b83680-52d9-4fd1-b3b6-765bbe292035" providerId="ADAL" clId="{54F648EA-91C7-4562-BB2E-608FA9D6273F}" dt="2023-10-09T09:57:38.273" v="185" actId="14100"/>
          <ac:spMkLst>
            <pc:docMk/>
            <pc:sldMk cId="2524288107" sldId="391"/>
            <ac:spMk id="4" creationId="{7ECB60AA-7F45-29CF-32AA-64E3C3309820}"/>
          </ac:spMkLst>
        </pc:spChg>
        <pc:spChg chg="add del mod">
          <ac:chgData name="Clarissa Vieira" userId="68b83680-52d9-4fd1-b3b6-765bbe292035" providerId="ADAL" clId="{54F648EA-91C7-4562-BB2E-608FA9D6273F}" dt="2023-10-09T09:57:34.187" v="184" actId="478"/>
          <ac:spMkLst>
            <pc:docMk/>
            <pc:sldMk cId="2524288107" sldId="391"/>
            <ac:spMk id="9" creationId="{E42A6CD3-3728-CE1A-C7D1-53EA90932A39}"/>
          </ac:spMkLst>
        </pc:spChg>
        <pc:graphicFrameChg chg="add del">
          <ac:chgData name="Clarissa Vieira" userId="68b83680-52d9-4fd1-b3b6-765bbe292035" providerId="ADAL" clId="{54F648EA-91C7-4562-BB2E-608FA9D6273F}" dt="2023-10-09T09:11:44.772" v="94" actId="26606"/>
          <ac:graphicFrameMkLst>
            <pc:docMk/>
            <pc:sldMk cId="2524288107" sldId="391"/>
            <ac:graphicFrameMk id="6" creationId="{26D4A7B9-15CA-4044-CC89-C8777E1678B9}"/>
          </ac:graphicFrameMkLst>
        </pc:graphicFrameChg>
      </pc:sldChg>
      <pc:sldChg chg="addSp delSp modSp add mod modClrScheme chgLayout">
        <pc:chgData name="Clarissa Vieira" userId="68b83680-52d9-4fd1-b3b6-765bbe292035" providerId="ADAL" clId="{54F648EA-91C7-4562-BB2E-608FA9D6273F}" dt="2023-10-09T09:57:19.129" v="182" actId="26606"/>
        <pc:sldMkLst>
          <pc:docMk/>
          <pc:sldMk cId="1766608037" sldId="392"/>
        </pc:sldMkLst>
        <pc:spChg chg="del mod">
          <ac:chgData name="Clarissa Vieira" userId="68b83680-52d9-4fd1-b3b6-765bbe292035" providerId="ADAL" clId="{54F648EA-91C7-4562-BB2E-608FA9D6273F}" dt="2023-10-09T09:09:56.922" v="87" actId="478"/>
          <ac:spMkLst>
            <pc:docMk/>
            <pc:sldMk cId="1766608037" sldId="392"/>
            <ac:spMk id="2" creationId="{4CDF3FD3-0218-E735-8A59-4630D74479E8}"/>
          </ac:spMkLst>
        </pc:spChg>
        <pc:spChg chg="add del mod">
          <ac:chgData name="Clarissa Vieira" userId="68b83680-52d9-4fd1-b3b6-765bbe292035" providerId="ADAL" clId="{54F648EA-91C7-4562-BB2E-608FA9D6273F}" dt="2023-10-09T09:10:00.118" v="88" actId="478"/>
          <ac:spMkLst>
            <pc:docMk/>
            <pc:sldMk cId="1766608037" sldId="392"/>
            <ac:spMk id="3" creationId="{F62FEF12-A49A-A055-E683-02F526F85FB8}"/>
          </ac:spMkLst>
        </pc:spChg>
        <pc:spChg chg="del mod">
          <ac:chgData name="Clarissa Vieira" userId="68b83680-52d9-4fd1-b3b6-765bbe292035" providerId="ADAL" clId="{54F648EA-91C7-4562-BB2E-608FA9D6273F}" dt="2023-10-09T09:09:38.605" v="84" actId="26606"/>
          <ac:spMkLst>
            <pc:docMk/>
            <pc:sldMk cId="1766608037" sldId="392"/>
            <ac:spMk id="4" creationId="{7ECB60AA-7F45-29CF-32AA-64E3C3309820}"/>
          </ac:spMkLst>
        </pc:spChg>
        <pc:spChg chg="add mod">
          <ac:chgData name="Clarissa Vieira" userId="68b83680-52d9-4fd1-b3b6-765bbe292035" providerId="ADAL" clId="{54F648EA-91C7-4562-BB2E-608FA9D6273F}" dt="2023-10-09T09:57:19.129" v="182" actId="26606"/>
          <ac:spMkLst>
            <pc:docMk/>
            <pc:sldMk cId="1766608037" sldId="392"/>
            <ac:spMk id="5" creationId="{90A50339-27E0-A58C-EF25-AE2298EEAAFE}"/>
          </ac:spMkLst>
        </pc:spChg>
        <pc:spChg chg="add del mod">
          <ac:chgData name="Clarissa Vieira" userId="68b83680-52d9-4fd1-b3b6-765bbe292035" providerId="ADAL" clId="{54F648EA-91C7-4562-BB2E-608FA9D6273F}" dt="2023-10-09T09:09:45.998" v="85" actId="478"/>
          <ac:spMkLst>
            <pc:docMk/>
            <pc:sldMk cId="1766608037" sldId="392"/>
            <ac:spMk id="10" creationId="{0F25B4C3-129E-995A-9E26-D071EA792F78}"/>
          </ac:spMkLst>
        </pc:spChg>
        <pc:graphicFrameChg chg="add mod ord modGraphic">
          <ac:chgData name="Clarissa Vieira" userId="68b83680-52d9-4fd1-b3b6-765bbe292035" providerId="ADAL" clId="{54F648EA-91C7-4562-BB2E-608FA9D6273F}" dt="2023-10-09T09:57:19.129" v="182" actId="26606"/>
          <ac:graphicFrameMkLst>
            <pc:docMk/>
            <pc:sldMk cId="1766608037" sldId="392"/>
            <ac:graphicFrameMk id="6" creationId="{3B02779B-2239-A222-116A-2636F4E70536}"/>
          </ac:graphicFrameMkLst>
        </pc:graphicFrameChg>
      </pc:sldChg>
      <pc:sldChg chg="addSp delSp modSp new mod">
        <pc:chgData name="Clarissa Vieira" userId="68b83680-52d9-4fd1-b3b6-765bbe292035" providerId="ADAL" clId="{54F648EA-91C7-4562-BB2E-608FA9D6273F}" dt="2023-10-09T10:01:05.612" v="216" actId="14100"/>
        <pc:sldMkLst>
          <pc:docMk/>
          <pc:sldMk cId="2166845390" sldId="393"/>
        </pc:sldMkLst>
        <pc:spChg chg="mod">
          <ac:chgData name="Clarissa Vieira" userId="68b83680-52d9-4fd1-b3b6-765bbe292035" providerId="ADAL" clId="{54F648EA-91C7-4562-BB2E-608FA9D6273F}" dt="2023-10-09T09:59:37.384" v="210" actId="20577"/>
          <ac:spMkLst>
            <pc:docMk/>
            <pc:sldMk cId="2166845390" sldId="393"/>
            <ac:spMk id="2" creationId="{E5E36846-F31C-7936-DA61-29220ED471A6}"/>
          </ac:spMkLst>
        </pc:spChg>
        <pc:spChg chg="del">
          <ac:chgData name="Clarissa Vieira" userId="68b83680-52d9-4fd1-b3b6-765bbe292035" providerId="ADAL" clId="{54F648EA-91C7-4562-BB2E-608FA9D6273F}" dt="2023-10-09T09:14:13.776" v="96" actId="478"/>
          <ac:spMkLst>
            <pc:docMk/>
            <pc:sldMk cId="2166845390" sldId="393"/>
            <ac:spMk id="3" creationId="{609F53F5-F4EE-DB30-F321-34025668156E}"/>
          </ac:spMkLst>
        </pc:spChg>
        <pc:picChg chg="add mod">
          <ac:chgData name="Clarissa Vieira" userId="68b83680-52d9-4fd1-b3b6-765bbe292035" providerId="ADAL" clId="{54F648EA-91C7-4562-BB2E-608FA9D6273F}" dt="2023-10-09T10:01:05.612" v="216" actId="14100"/>
          <ac:picMkLst>
            <pc:docMk/>
            <pc:sldMk cId="2166845390" sldId="393"/>
            <ac:picMk id="5" creationId="{BB43DDC8-E0EB-A800-16B1-162C5B0A41D1}"/>
          </ac:picMkLst>
        </pc:picChg>
        <pc:picChg chg="add del mod">
          <ac:chgData name="Clarissa Vieira" userId="68b83680-52d9-4fd1-b3b6-765bbe292035" providerId="ADAL" clId="{54F648EA-91C7-4562-BB2E-608FA9D6273F}" dt="2023-10-09T09:59:15.485" v="188" actId="478"/>
          <ac:picMkLst>
            <pc:docMk/>
            <pc:sldMk cId="2166845390" sldId="393"/>
            <ac:picMk id="1026" creationId="{7B54DB3F-8EDF-5860-B679-0B2DAB81EC0D}"/>
          </ac:picMkLst>
        </pc:picChg>
      </pc:sldChg>
      <pc:sldChg chg="addSp delSp modSp new mod ord modClrScheme chgLayout">
        <pc:chgData name="Clarissa Vieira" userId="68b83680-52d9-4fd1-b3b6-765bbe292035" providerId="ADAL" clId="{54F648EA-91C7-4562-BB2E-608FA9D6273F}" dt="2023-10-09T14:57:05.688" v="690"/>
        <pc:sldMkLst>
          <pc:docMk/>
          <pc:sldMk cId="41591310" sldId="394"/>
        </pc:sldMkLst>
        <pc:spChg chg="mod">
          <ac:chgData name="Clarissa Vieira" userId="68b83680-52d9-4fd1-b3b6-765bbe292035" providerId="ADAL" clId="{54F648EA-91C7-4562-BB2E-608FA9D6273F}" dt="2023-10-09T09:57:44.837" v="187" actId="26606"/>
          <ac:spMkLst>
            <pc:docMk/>
            <pc:sldMk cId="41591310" sldId="394"/>
            <ac:spMk id="2" creationId="{BC9D3EBB-D20C-92A1-867F-BC8834509D10}"/>
          </ac:spMkLst>
        </pc:spChg>
        <pc:spChg chg="del mod">
          <ac:chgData name="Clarissa Vieira" userId="68b83680-52d9-4fd1-b3b6-765bbe292035" providerId="ADAL" clId="{54F648EA-91C7-4562-BB2E-608FA9D6273F}" dt="2023-10-09T09:23:46.315" v="107"/>
          <ac:spMkLst>
            <pc:docMk/>
            <pc:sldMk cId="41591310" sldId="394"/>
            <ac:spMk id="3" creationId="{096DAE91-4F99-B127-63C7-8AB150B0A42F}"/>
          </ac:spMkLst>
        </pc:spChg>
        <pc:spChg chg="add mod">
          <ac:chgData name="Clarissa Vieira" userId="68b83680-52d9-4fd1-b3b6-765bbe292035" providerId="ADAL" clId="{54F648EA-91C7-4562-BB2E-608FA9D6273F}" dt="2023-10-09T09:57:44.837" v="187" actId="26606"/>
          <ac:spMkLst>
            <pc:docMk/>
            <pc:sldMk cId="41591310" sldId="394"/>
            <ac:spMk id="4" creationId="{4AB34621-DF18-7FFE-612D-DFFA34C4FEC7}"/>
          </ac:spMkLst>
        </pc:spChg>
        <pc:picChg chg="add mod">
          <ac:chgData name="Clarissa Vieira" userId="68b83680-52d9-4fd1-b3b6-765bbe292035" providerId="ADAL" clId="{54F648EA-91C7-4562-BB2E-608FA9D6273F}" dt="2023-10-09T09:57:44.837" v="187" actId="26606"/>
          <ac:picMkLst>
            <pc:docMk/>
            <pc:sldMk cId="41591310" sldId="394"/>
            <ac:picMk id="2050" creationId="{51D26295-6DFC-FB10-1DA7-D920745731E2}"/>
          </ac:picMkLst>
        </pc:picChg>
      </pc:sldChg>
      <pc:sldChg chg="addSp delSp modSp new mod modClrScheme chgLayout">
        <pc:chgData name="Clarissa Vieira" userId="68b83680-52d9-4fd1-b3b6-765bbe292035" providerId="ADAL" clId="{54F648EA-91C7-4562-BB2E-608FA9D6273F}" dt="2023-10-09T15:11:13.065" v="708" actId="20577"/>
        <pc:sldMkLst>
          <pc:docMk/>
          <pc:sldMk cId="2320329941" sldId="395"/>
        </pc:sldMkLst>
        <pc:spChg chg="mod">
          <ac:chgData name="Clarissa Vieira" userId="68b83680-52d9-4fd1-b3b6-765bbe292035" providerId="ADAL" clId="{54F648EA-91C7-4562-BB2E-608FA9D6273F}" dt="2023-10-09T14:42:03.414" v="591" actId="20577"/>
          <ac:spMkLst>
            <pc:docMk/>
            <pc:sldMk cId="2320329941" sldId="395"/>
            <ac:spMk id="2" creationId="{5ADD04CD-2A06-91CA-2EC5-9EF2AF4D1D83}"/>
          </ac:spMkLst>
        </pc:spChg>
        <pc:spChg chg="del">
          <ac:chgData name="Clarissa Vieira" userId="68b83680-52d9-4fd1-b3b6-765bbe292035" providerId="ADAL" clId="{54F648EA-91C7-4562-BB2E-608FA9D6273F}" dt="2023-10-09T09:24:51.106" v="120" actId="478"/>
          <ac:spMkLst>
            <pc:docMk/>
            <pc:sldMk cId="2320329941" sldId="395"/>
            <ac:spMk id="3" creationId="{A13A7BB0-3E90-29D8-2C69-E52609232BDE}"/>
          </ac:spMkLst>
        </pc:spChg>
        <pc:spChg chg="add mod ord">
          <ac:chgData name="Clarissa Vieira" userId="68b83680-52d9-4fd1-b3b6-765bbe292035" providerId="ADAL" clId="{54F648EA-91C7-4562-BB2E-608FA9D6273F}" dt="2023-10-09T15:11:13.065" v="708" actId="20577"/>
          <ac:spMkLst>
            <pc:docMk/>
            <pc:sldMk cId="2320329941" sldId="395"/>
            <ac:spMk id="4" creationId="{57BB8798-CB8A-EDE1-DCF7-92B9CC220BB3}"/>
          </ac:spMkLst>
        </pc:spChg>
        <pc:picChg chg="add mod ord">
          <ac:chgData name="Clarissa Vieira" userId="68b83680-52d9-4fd1-b3b6-765bbe292035" providerId="ADAL" clId="{54F648EA-91C7-4562-BB2E-608FA9D6273F}" dt="2023-10-09T09:38:34.766" v="169" actId="26606"/>
          <ac:picMkLst>
            <pc:docMk/>
            <pc:sldMk cId="2320329941" sldId="395"/>
            <ac:picMk id="3074" creationId="{2F2E0A12-5360-A376-F657-A5636670D39E}"/>
          </ac:picMkLst>
        </pc:picChg>
      </pc:sldChg>
      <pc:sldChg chg="new del">
        <pc:chgData name="Clarissa Vieira" userId="68b83680-52d9-4fd1-b3b6-765bbe292035" providerId="ADAL" clId="{54F648EA-91C7-4562-BB2E-608FA9D6273F}" dt="2023-10-09T15:40:18.093" v="815" actId="2696"/>
        <pc:sldMkLst>
          <pc:docMk/>
          <pc:sldMk cId="466171231" sldId="396"/>
        </pc:sldMkLst>
      </pc:sldChg>
      <pc:sldChg chg="del">
        <pc:chgData name="Clarissa Vieira" userId="68b83680-52d9-4fd1-b3b6-765bbe292035" providerId="ADAL" clId="{54F648EA-91C7-4562-BB2E-608FA9D6273F}" dt="2023-10-09T08:57:06.336" v="13" actId="2696"/>
        <pc:sldMkLst>
          <pc:docMk/>
          <pc:sldMk cId="1791911721" sldId="396"/>
        </pc:sldMkLst>
      </pc:sldChg>
      <pc:sldChg chg="addSp delSp modSp add mod">
        <pc:chgData name="Clarissa Vieira" userId="68b83680-52d9-4fd1-b3b6-765bbe292035" providerId="ADAL" clId="{54F648EA-91C7-4562-BB2E-608FA9D6273F}" dt="2023-10-09T15:11:59.689" v="712" actId="14100"/>
        <pc:sldMkLst>
          <pc:docMk/>
          <pc:sldMk cId="83611598" sldId="397"/>
        </pc:sldMkLst>
        <pc:spChg chg="mod">
          <ac:chgData name="Clarissa Vieira" userId="68b83680-52d9-4fd1-b3b6-765bbe292035" providerId="ADAL" clId="{54F648EA-91C7-4562-BB2E-608FA9D6273F}" dt="2023-10-09T14:42:37.164" v="626" actId="20577"/>
          <ac:spMkLst>
            <pc:docMk/>
            <pc:sldMk cId="83611598" sldId="397"/>
            <ac:spMk id="2" creationId="{5ADD04CD-2A06-91CA-2EC5-9EF2AF4D1D83}"/>
          </ac:spMkLst>
        </pc:spChg>
        <pc:spChg chg="mod ord">
          <ac:chgData name="Clarissa Vieira" userId="68b83680-52d9-4fd1-b3b6-765bbe292035" providerId="ADAL" clId="{54F648EA-91C7-4562-BB2E-608FA9D6273F}" dt="2023-10-09T15:11:59.689" v="712" actId="14100"/>
          <ac:spMkLst>
            <pc:docMk/>
            <pc:sldMk cId="83611598" sldId="397"/>
            <ac:spMk id="4" creationId="{57BB8798-CB8A-EDE1-DCF7-92B9CC220BB3}"/>
          </ac:spMkLst>
        </pc:spChg>
        <pc:picChg chg="del">
          <ac:chgData name="Clarissa Vieira" userId="68b83680-52d9-4fd1-b3b6-765bbe292035" providerId="ADAL" clId="{54F648EA-91C7-4562-BB2E-608FA9D6273F}" dt="2023-10-09T09:25:40.764" v="129" actId="478"/>
          <ac:picMkLst>
            <pc:docMk/>
            <pc:sldMk cId="83611598" sldId="397"/>
            <ac:picMk id="3074" creationId="{2F2E0A12-5360-A376-F657-A5636670D39E}"/>
          </ac:picMkLst>
        </pc:picChg>
        <pc:picChg chg="add mod">
          <ac:chgData name="Clarissa Vieira" userId="68b83680-52d9-4fd1-b3b6-765bbe292035" providerId="ADAL" clId="{54F648EA-91C7-4562-BB2E-608FA9D6273F}" dt="2023-10-09T09:38:28.492" v="166" actId="26606"/>
          <ac:picMkLst>
            <pc:docMk/>
            <pc:sldMk cId="83611598" sldId="397"/>
            <ac:picMk id="4098" creationId="{AE384209-6028-F5EE-4251-FAC688A20079}"/>
          </ac:picMkLst>
        </pc:picChg>
      </pc:sldChg>
      <pc:sldChg chg="del">
        <pc:chgData name="Clarissa Vieira" userId="68b83680-52d9-4fd1-b3b6-765bbe292035" providerId="ADAL" clId="{54F648EA-91C7-4562-BB2E-608FA9D6273F}" dt="2023-10-09T08:57:04.432" v="12" actId="2696"/>
        <pc:sldMkLst>
          <pc:docMk/>
          <pc:sldMk cId="4129465053" sldId="397"/>
        </pc:sldMkLst>
      </pc:sldChg>
      <pc:sldChg chg="addSp delSp modSp add mod">
        <pc:chgData name="Clarissa Vieira" userId="68b83680-52d9-4fd1-b3b6-765bbe292035" providerId="ADAL" clId="{54F648EA-91C7-4562-BB2E-608FA9D6273F}" dt="2023-10-09T15:12:21.766" v="715" actId="255"/>
        <pc:sldMkLst>
          <pc:docMk/>
          <pc:sldMk cId="1755829555" sldId="398"/>
        </pc:sldMkLst>
        <pc:spChg chg="mod">
          <ac:chgData name="Clarissa Vieira" userId="68b83680-52d9-4fd1-b3b6-765bbe292035" providerId="ADAL" clId="{54F648EA-91C7-4562-BB2E-608FA9D6273F}" dt="2023-10-09T14:43:22.413" v="634" actId="20577"/>
          <ac:spMkLst>
            <pc:docMk/>
            <pc:sldMk cId="1755829555" sldId="398"/>
            <ac:spMk id="2" creationId="{5ADD04CD-2A06-91CA-2EC5-9EF2AF4D1D83}"/>
          </ac:spMkLst>
        </pc:spChg>
        <pc:spChg chg="mod ord">
          <ac:chgData name="Clarissa Vieira" userId="68b83680-52d9-4fd1-b3b6-765bbe292035" providerId="ADAL" clId="{54F648EA-91C7-4562-BB2E-608FA9D6273F}" dt="2023-10-09T15:12:21.766" v="715" actId="255"/>
          <ac:spMkLst>
            <pc:docMk/>
            <pc:sldMk cId="1755829555" sldId="398"/>
            <ac:spMk id="4" creationId="{57BB8798-CB8A-EDE1-DCF7-92B9CC220BB3}"/>
          </ac:spMkLst>
        </pc:spChg>
        <pc:picChg chg="del mod">
          <ac:chgData name="Clarissa Vieira" userId="68b83680-52d9-4fd1-b3b6-765bbe292035" providerId="ADAL" clId="{54F648EA-91C7-4562-BB2E-608FA9D6273F}" dt="2023-10-09T09:38:19.024" v="161" actId="478"/>
          <ac:picMkLst>
            <pc:docMk/>
            <pc:sldMk cId="1755829555" sldId="398"/>
            <ac:picMk id="4098" creationId="{AE384209-6028-F5EE-4251-FAC688A20079}"/>
          </ac:picMkLst>
        </pc:picChg>
        <pc:picChg chg="add mod">
          <ac:chgData name="Clarissa Vieira" userId="68b83680-52d9-4fd1-b3b6-765bbe292035" providerId="ADAL" clId="{54F648EA-91C7-4562-BB2E-608FA9D6273F}" dt="2023-10-09T09:38:23.815" v="165" actId="26606"/>
          <ac:picMkLst>
            <pc:docMk/>
            <pc:sldMk cId="1755829555" sldId="398"/>
            <ac:picMk id="5122" creationId="{1A890F34-3B74-A9D4-F456-169B62ACBD03}"/>
          </ac:picMkLst>
        </pc:picChg>
      </pc:sldChg>
      <pc:sldChg chg="del">
        <pc:chgData name="Clarissa Vieira" userId="68b83680-52d9-4fd1-b3b6-765bbe292035" providerId="ADAL" clId="{54F648EA-91C7-4562-BB2E-608FA9D6273F}" dt="2023-10-09T08:57:18.788" v="16" actId="2696"/>
        <pc:sldMkLst>
          <pc:docMk/>
          <pc:sldMk cId="1821694479" sldId="398"/>
        </pc:sldMkLst>
      </pc:sldChg>
      <pc:sldChg chg="add del">
        <pc:chgData name="Clarissa Vieira" userId="68b83680-52d9-4fd1-b3b6-765bbe292035" providerId="ADAL" clId="{54F648EA-91C7-4562-BB2E-608FA9D6273F}" dt="2023-10-09T08:57:22.331" v="17" actId="2696"/>
        <pc:sldMkLst>
          <pc:docMk/>
          <pc:sldMk cId="61476849" sldId="399"/>
        </pc:sldMkLst>
      </pc:sldChg>
      <pc:sldChg chg="addSp delSp modSp add mod">
        <pc:chgData name="Clarissa Vieira" userId="68b83680-52d9-4fd1-b3b6-765bbe292035" providerId="ADAL" clId="{54F648EA-91C7-4562-BB2E-608FA9D6273F}" dt="2023-10-09T15:12:41.110" v="719" actId="255"/>
        <pc:sldMkLst>
          <pc:docMk/>
          <pc:sldMk cId="639826875" sldId="399"/>
        </pc:sldMkLst>
        <pc:spChg chg="mod">
          <ac:chgData name="Clarissa Vieira" userId="68b83680-52d9-4fd1-b3b6-765bbe292035" providerId="ADAL" clId="{54F648EA-91C7-4562-BB2E-608FA9D6273F}" dt="2023-10-09T14:43:35.364" v="650" actId="20577"/>
          <ac:spMkLst>
            <pc:docMk/>
            <pc:sldMk cId="639826875" sldId="399"/>
            <ac:spMk id="2" creationId="{5ADD04CD-2A06-91CA-2EC5-9EF2AF4D1D83}"/>
          </ac:spMkLst>
        </pc:spChg>
        <pc:spChg chg="add mod ord">
          <ac:chgData name="Clarissa Vieira" userId="68b83680-52d9-4fd1-b3b6-765bbe292035" providerId="ADAL" clId="{54F648EA-91C7-4562-BB2E-608FA9D6273F}" dt="2023-10-09T15:12:41.110" v="719" actId="255"/>
          <ac:spMkLst>
            <pc:docMk/>
            <pc:sldMk cId="639826875" sldId="399"/>
            <ac:spMk id="3" creationId="{6AA3B98F-C370-50B9-84AF-804FF76C2DAA}"/>
          </ac:spMkLst>
        </pc:spChg>
        <pc:spChg chg="del mod">
          <ac:chgData name="Clarissa Vieira" userId="68b83680-52d9-4fd1-b3b6-765bbe292035" providerId="ADAL" clId="{54F648EA-91C7-4562-BB2E-608FA9D6273F}" dt="2023-10-09T09:51:29.477" v="173" actId="478"/>
          <ac:spMkLst>
            <pc:docMk/>
            <pc:sldMk cId="639826875" sldId="399"/>
            <ac:spMk id="4" creationId="{57BB8798-CB8A-EDE1-DCF7-92B9CC220BB3}"/>
          </ac:spMkLst>
        </pc:spChg>
        <pc:picChg chg="del">
          <ac:chgData name="Clarissa Vieira" userId="68b83680-52d9-4fd1-b3b6-765bbe292035" providerId="ADAL" clId="{54F648EA-91C7-4562-BB2E-608FA9D6273F}" dt="2023-10-09T09:51:42.614" v="177" actId="478"/>
          <ac:picMkLst>
            <pc:docMk/>
            <pc:sldMk cId="639826875" sldId="399"/>
            <ac:picMk id="5122" creationId="{1A890F34-3B74-A9D4-F456-169B62ACBD03}"/>
          </ac:picMkLst>
        </pc:picChg>
        <pc:picChg chg="add mod">
          <ac:chgData name="Clarissa Vieira" userId="68b83680-52d9-4fd1-b3b6-765bbe292035" providerId="ADAL" clId="{54F648EA-91C7-4562-BB2E-608FA9D6273F}" dt="2023-10-09T09:51:53.083" v="181" actId="26606"/>
          <ac:picMkLst>
            <pc:docMk/>
            <pc:sldMk cId="639826875" sldId="399"/>
            <ac:picMk id="6146" creationId="{61FA141F-87E2-BE9E-5106-F0EE1F180739}"/>
          </ac:picMkLst>
        </pc:picChg>
      </pc:sldChg>
      <pc:sldChg chg="addSp delSp modSp new mod">
        <pc:chgData name="Clarissa Vieira" userId="68b83680-52d9-4fd1-b3b6-765bbe292035" providerId="ADAL" clId="{54F648EA-91C7-4562-BB2E-608FA9D6273F}" dt="2023-10-09T13:21:09.531" v="325" actId="20577"/>
        <pc:sldMkLst>
          <pc:docMk/>
          <pc:sldMk cId="619587163" sldId="400"/>
        </pc:sldMkLst>
        <pc:spChg chg="mod">
          <ac:chgData name="Clarissa Vieira" userId="68b83680-52d9-4fd1-b3b6-765bbe292035" providerId="ADAL" clId="{54F648EA-91C7-4562-BB2E-608FA9D6273F}" dt="2023-10-09T13:21:09.531" v="325" actId="20577"/>
          <ac:spMkLst>
            <pc:docMk/>
            <pc:sldMk cId="619587163" sldId="400"/>
            <ac:spMk id="2" creationId="{988BE741-0928-893F-86E2-D4D24A69DC83}"/>
          </ac:spMkLst>
        </pc:spChg>
        <pc:spChg chg="del">
          <ac:chgData name="Clarissa Vieira" userId="68b83680-52d9-4fd1-b3b6-765bbe292035" providerId="ADAL" clId="{54F648EA-91C7-4562-BB2E-608FA9D6273F}" dt="2023-10-09T13:20:59.405" v="308" actId="931"/>
          <ac:spMkLst>
            <pc:docMk/>
            <pc:sldMk cId="619587163" sldId="400"/>
            <ac:spMk id="3" creationId="{0B0A3521-6D67-AF32-D7FB-239EB7C62408}"/>
          </ac:spMkLst>
        </pc:spChg>
        <pc:picChg chg="add mod">
          <ac:chgData name="Clarissa Vieira" userId="68b83680-52d9-4fd1-b3b6-765bbe292035" providerId="ADAL" clId="{54F648EA-91C7-4562-BB2E-608FA9D6273F}" dt="2023-10-09T13:21:01.024" v="309" actId="1076"/>
          <ac:picMkLst>
            <pc:docMk/>
            <pc:sldMk cId="619587163" sldId="400"/>
            <ac:picMk id="5" creationId="{D3804B5F-026F-DBEB-5C4E-E89159F4D896}"/>
          </ac:picMkLst>
        </pc:picChg>
      </pc:sldChg>
      <pc:sldChg chg="addSp delSp modSp add mod modClrScheme chgLayout">
        <pc:chgData name="Clarissa Vieira" userId="68b83680-52d9-4fd1-b3b6-765bbe292035" providerId="ADAL" clId="{54F648EA-91C7-4562-BB2E-608FA9D6273F}" dt="2023-10-09T15:41:28.659" v="841" actId="20577"/>
        <pc:sldMkLst>
          <pc:docMk/>
          <pc:sldMk cId="1222701187" sldId="401"/>
        </pc:sldMkLst>
        <pc:spChg chg="mod">
          <ac:chgData name="Clarissa Vieira" userId="68b83680-52d9-4fd1-b3b6-765bbe292035" providerId="ADAL" clId="{54F648EA-91C7-4562-BB2E-608FA9D6273F}" dt="2023-10-09T15:41:28.659" v="841" actId="20577"/>
          <ac:spMkLst>
            <pc:docMk/>
            <pc:sldMk cId="1222701187" sldId="401"/>
            <ac:spMk id="2" creationId="{E5E36846-F31C-7936-DA61-29220ED471A6}"/>
          </ac:spMkLst>
        </pc:spChg>
        <pc:spChg chg="add mod">
          <ac:chgData name="Clarissa Vieira" userId="68b83680-52d9-4fd1-b3b6-765bbe292035" providerId="ADAL" clId="{54F648EA-91C7-4562-BB2E-608FA9D6273F}" dt="2023-10-09T13:10:49.476" v="304" actId="1076"/>
          <ac:spMkLst>
            <pc:docMk/>
            <pc:sldMk cId="1222701187" sldId="401"/>
            <ac:spMk id="6" creationId="{F361383A-2EB9-C2C0-2D2C-2614E57D2DD5}"/>
          </ac:spMkLst>
        </pc:spChg>
        <pc:picChg chg="add mod ord">
          <ac:chgData name="Clarissa Vieira" userId="68b83680-52d9-4fd1-b3b6-765bbe292035" providerId="ADAL" clId="{54F648EA-91C7-4562-BB2E-608FA9D6273F}" dt="2023-10-09T13:10:57.429" v="307" actId="14100"/>
          <ac:picMkLst>
            <pc:docMk/>
            <pc:sldMk cId="1222701187" sldId="401"/>
            <ac:picMk id="4" creationId="{BB21FFA7-B208-D716-DBA2-9FFD1F965FC2}"/>
          </ac:picMkLst>
        </pc:picChg>
        <pc:picChg chg="del">
          <ac:chgData name="Clarissa Vieira" userId="68b83680-52d9-4fd1-b3b6-765bbe292035" providerId="ADAL" clId="{54F648EA-91C7-4562-BB2E-608FA9D6273F}" dt="2023-10-09T10:01:17.013" v="219" actId="478"/>
          <ac:picMkLst>
            <pc:docMk/>
            <pc:sldMk cId="1222701187" sldId="401"/>
            <ac:picMk id="5" creationId="{BB43DDC8-E0EB-A800-16B1-162C5B0A41D1}"/>
          </ac:picMkLst>
        </pc:picChg>
      </pc:sldChg>
      <pc:sldChg chg="addSp delSp modSp add mod modClrScheme chgLayout">
        <pc:chgData name="Clarissa Vieira" userId="68b83680-52d9-4fd1-b3b6-765bbe292035" providerId="ADAL" clId="{54F648EA-91C7-4562-BB2E-608FA9D6273F}" dt="2023-10-09T14:25:32.152" v="522" actId="1076"/>
        <pc:sldMkLst>
          <pc:docMk/>
          <pc:sldMk cId="3889627775" sldId="402"/>
        </pc:sldMkLst>
        <pc:spChg chg="mod">
          <ac:chgData name="Clarissa Vieira" userId="68b83680-52d9-4fd1-b3b6-765bbe292035" providerId="ADAL" clId="{54F648EA-91C7-4562-BB2E-608FA9D6273F}" dt="2023-10-09T13:39:06.617" v="344" actId="26606"/>
          <ac:spMkLst>
            <pc:docMk/>
            <pc:sldMk cId="3889627775" sldId="402"/>
            <ac:spMk id="2" creationId="{988BE741-0928-893F-86E2-D4D24A69DC83}"/>
          </ac:spMkLst>
        </pc:spChg>
        <pc:spChg chg="add del mod">
          <ac:chgData name="Clarissa Vieira" userId="68b83680-52d9-4fd1-b3b6-765bbe292035" providerId="ADAL" clId="{54F648EA-91C7-4562-BB2E-608FA9D6273F}" dt="2023-10-09T13:21:29.370" v="328" actId="478"/>
          <ac:spMkLst>
            <pc:docMk/>
            <pc:sldMk cId="3889627775" sldId="402"/>
            <ac:spMk id="3" creationId="{7A881A87-2937-B8BC-83A5-A1E7BB5A68AF}"/>
          </ac:spMkLst>
        </pc:spChg>
        <pc:spChg chg="add mod">
          <ac:chgData name="Clarissa Vieira" userId="68b83680-52d9-4fd1-b3b6-765bbe292035" providerId="ADAL" clId="{54F648EA-91C7-4562-BB2E-608FA9D6273F}" dt="2023-10-09T14:25:32.152" v="522" actId="1076"/>
          <ac:spMkLst>
            <pc:docMk/>
            <pc:sldMk cId="3889627775" sldId="402"/>
            <ac:spMk id="11" creationId="{8AA3EA2F-ED47-1A42-9F71-C638D6C6A069}"/>
          </ac:spMkLst>
        </pc:spChg>
        <pc:picChg chg="del">
          <ac:chgData name="Clarissa Vieira" userId="68b83680-52d9-4fd1-b3b6-765bbe292035" providerId="ADAL" clId="{54F648EA-91C7-4562-BB2E-608FA9D6273F}" dt="2023-10-09T13:21:25.133" v="327" actId="478"/>
          <ac:picMkLst>
            <pc:docMk/>
            <pc:sldMk cId="3889627775" sldId="402"/>
            <ac:picMk id="5" creationId="{D3804B5F-026F-DBEB-5C4E-E89159F4D896}"/>
          </ac:picMkLst>
        </pc:picChg>
        <pc:picChg chg="add mod">
          <ac:chgData name="Clarissa Vieira" userId="68b83680-52d9-4fd1-b3b6-765bbe292035" providerId="ADAL" clId="{54F648EA-91C7-4562-BB2E-608FA9D6273F}" dt="2023-10-09T13:40:33.711" v="365" actId="14100"/>
          <ac:picMkLst>
            <pc:docMk/>
            <pc:sldMk cId="3889627775" sldId="402"/>
            <ac:picMk id="6" creationId="{818D0F86-70E5-5AAB-A24F-E57DFC21BC18}"/>
          </ac:picMkLst>
        </pc:picChg>
      </pc:sldChg>
      <pc:sldChg chg="addSp delSp modSp add mod modNotesTx">
        <pc:chgData name="Clarissa Vieira" userId="68b83680-52d9-4fd1-b3b6-765bbe292035" providerId="ADAL" clId="{54F648EA-91C7-4562-BB2E-608FA9D6273F}" dt="2023-10-09T14:24:04.008" v="497" actId="1076"/>
        <pc:sldMkLst>
          <pc:docMk/>
          <pc:sldMk cId="2208263503" sldId="403"/>
        </pc:sldMkLst>
        <pc:spChg chg="mod">
          <ac:chgData name="Clarissa Vieira" userId="68b83680-52d9-4fd1-b3b6-765bbe292035" providerId="ADAL" clId="{54F648EA-91C7-4562-BB2E-608FA9D6273F}" dt="2023-10-09T14:12:24.552" v="400"/>
          <ac:spMkLst>
            <pc:docMk/>
            <pc:sldMk cId="2208263503" sldId="403"/>
            <ac:spMk id="2" creationId="{988BE741-0928-893F-86E2-D4D24A69DC83}"/>
          </ac:spMkLst>
        </pc:spChg>
        <pc:spChg chg="mod ord">
          <ac:chgData name="Clarissa Vieira" userId="68b83680-52d9-4fd1-b3b6-765bbe292035" providerId="ADAL" clId="{54F648EA-91C7-4562-BB2E-608FA9D6273F}" dt="2023-10-09T14:24:04.008" v="497" actId="1076"/>
          <ac:spMkLst>
            <pc:docMk/>
            <pc:sldMk cId="2208263503" sldId="403"/>
            <ac:spMk id="11" creationId="{8AA3EA2F-ED47-1A42-9F71-C638D6C6A069}"/>
          </ac:spMkLst>
        </pc:spChg>
        <pc:picChg chg="add del mod">
          <ac:chgData name="Clarissa Vieira" userId="68b83680-52d9-4fd1-b3b6-765bbe292035" providerId="ADAL" clId="{54F648EA-91C7-4562-BB2E-608FA9D6273F}" dt="2023-10-09T14:05:13.441" v="388" actId="478"/>
          <ac:picMkLst>
            <pc:docMk/>
            <pc:sldMk cId="2208263503" sldId="403"/>
            <ac:picMk id="4" creationId="{75CE0EB9-DD42-0874-2F6C-2D2C6B290579}"/>
          </ac:picMkLst>
        </pc:picChg>
        <pc:picChg chg="del">
          <ac:chgData name="Clarissa Vieira" userId="68b83680-52d9-4fd1-b3b6-765bbe292035" providerId="ADAL" clId="{54F648EA-91C7-4562-BB2E-608FA9D6273F}" dt="2023-10-09T13:49:34.620" v="369" actId="478"/>
          <ac:picMkLst>
            <pc:docMk/>
            <pc:sldMk cId="2208263503" sldId="403"/>
            <ac:picMk id="6" creationId="{818D0F86-70E5-5AAB-A24F-E57DFC21BC18}"/>
          </ac:picMkLst>
        </pc:picChg>
        <pc:picChg chg="add del mod">
          <ac:chgData name="Clarissa Vieira" userId="68b83680-52d9-4fd1-b3b6-765bbe292035" providerId="ADAL" clId="{54F648EA-91C7-4562-BB2E-608FA9D6273F}" dt="2023-10-09T14:05:28.783" v="391" actId="478"/>
          <ac:picMkLst>
            <pc:docMk/>
            <pc:sldMk cId="2208263503" sldId="403"/>
            <ac:picMk id="7" creationId="{E6242408-FE79-E8E1-BD47-ACE48C1D08EB}"/>
          </ac:picMkLst>
        </pc:picChg>
        <pc:picChg chg="add mod">
          <ac:chgData name="Clarissa Vieira" userId="68b83680-52d9-4fd1-b3b6-765bbe292035" providerId="ADAL" clId="{54F648EA-91C7-4562-BB2E-608FA9D6273F}" dt="2023-10-09T14:06:27.196" v="394" actId="14100"/>
          <ac:picMkLst>
            <pc:docMk/>
            <pc:sldMk cId="2208263503" sldId="403"/>
            <ac:picMk id="9" creationId="{BF3AE8E2-407F-B969-4295-75146105D3A1}"/>
          </ac:picMkLst>
        </pc:picChg>
      </pc:sldChg>
      <pc:sldChg chg="modSp add mod">
        <pc:chgData name="Clarissa Vieira" userId="68b83680-52d9-4fd1-b3b6-765bbe292035" providerId="ADAL" clId="{54F648EA-91C7-4562-BB2E-608FA9D6273F}" dt="2023-10-09T14:27:49.322" v="557" actId="20577"/>
        <pc:sldMkLst>
          <pc:docMk/>
          <pc:sldMk cId="2962417675" sldId="404"/>
        </pc:sldMkLst>
        <pc:spChg chg="mod">
          <ac:chgData name="Clarissa Vieira" userId="68b83680-52d9-4fd1-b3b6-765bbe292035" providerId="ADAL" clId="{54F648EA-91C7-4562-BB2E-608FA9D6273F}" dt="2023-10-09T14:27:49.322" v="557" actId="20577"/>
          <ac:spMkLst>
            <pc:docMk/>
            <pc:sldMk cId="2962417675" sldId="404"/>
            <ac:spMk id="11" creationId="{8AA3EA2F-ED47-1A42-9F71-C638D6C6A069}"/>
          </ac:spMkLst>
        </pc:spChg>
      </pc:sldChg>
      <pc:sldChg chg="add del">
        <pc:chgData name="Clarissa Vieira" userId="68b83680-52d9-4fd1-b3b6-765bbe292035" providerId="ADAL" clId="{54F648EA-91C7-4562-BB2E-608FA9D6273F}" dt="2023-10-09T14:05:09.565" v="387" actId="2696"/>
        <pc:sldMkLst>
          <pc:docMk/>
          <pc:sldMk cId="1689226608" sldId="405"/>
        </pc:sldMkLst>
      </pc:sldChg>
      <pc:sldChg chg="addSp delSp modSp add mod ord modClrScheme chgLayout">
        <pc:chgData name="Clarissa Vieira" userId="68b83680-52d9-4fd1-b3b6-765bbe292035" providerId="ADAL" clId="{54F648EA-91C7-4562-BB2E-608FA9D6273F}" dt="2023-10-09T14:56:28.403" v="688" actId="14100"/>
        <pc:sldMkLst>
          <pc:docMk/>
          <pc:sldMk cId="2598580189" sldId="405"/>
        </pc:sldMkLst>
        <pc:spChg chg="mod">
          <ac:chgData name="Clarissa Vieira" userId="68b83680-52d9-4fd1-b3b6-765bbe292035" providerId="ADAL" clId="{54F648EA-91C7-4562-BB2E-608FA9D6273F}" dt="2023-10-09T14:54:31.730" v="677" actId="14100"/>
          <ac:spMkLst>
            <pc:docMk/>
            <pc:sldMk cId="2598580189" sldId="405"/>
            <ac:spMk id="2" creationId="{988BE741-0928-893F-86E2-D4D24A69DC83}"/>
          </ac:spMkLst>
        </pc:spChg>
        <pc:spChg chg="mod ord">
          <ac:chgData name="Clarissa Vieira" userId="68b83680-52d9-4fd1-b3b6-765bbe292035" providerId="ADAL" clId="{54F648EA-91C7-4562-BB2E-608FA9D6273F}" dt="2023-10-09T14:56:28.403" v="688" actId="14100"/>
          <ac:spMkLst>
            <pc:docMk/>
            <pc:sldMk cId="2598580189" sldId="405"/>
            <ac:spMk id="11" creationId="{8AA3EA2F-ED47-1A42-9F71-C638D6C6A069}"/>
          </ac:spMkLst>
        </pc:spChg>
        <pc:picChg chg="del">
          <ac:chgData name="Clarissa Vieira" userId="68b83680-52d9-4fd1-b3b6-765bbe292035" providerId="ADAL" clId="{54F648EA-91C7-4562-BB2E-608FA9D6273F}" dt="2023-10-09T14:53:44.435" v="666" actId="478"/>
          <ac:picMkLst>
            <pc:docMk/>
            <pc:sldMk cId="2598580189" sldId="405"/>
            <ac:picMk id="4" creationId="{75CE0EB9-DD42-0874-2F6C-2D2C6B290579}"/>
          </ac:picMkLst>
        </pc:picChg>
        <pc:picChg chg="add mod">
          <ac:chgData name="Clarissa Vieira" userId="68b83680-52d9-4fd1-b3b6-765bbe292035" providerId="ADAL" clId="{54F648EA-91C7-4562-BB2E-608FA9D6273F}" dt="2023-10-09T14:54:21.028" v="675" actId="1076"/>
          <ac:picMkLst>
            <pc:docMk/>
            <pc:sldMk cId="2598580189" sldId="405"/>
            <ac:picMk id="5" creationId="{7361DEC7-2B18-56F0-8D2F-A4F297077B76}"/>
          </ac:picMkLst>
        </pc:picChg>
      </pc:sldChg>
      <pc:sldChg chg="addSp delSp modSp add mod ord modClrScheme chgLayout">
        <pc:chgData name="Clarissa Vieira" userId="68b83680-52d9-4fd1-b3b6-765bbe292035" providerId="ADAL" clId="{54F648EA-91C7-4562-BB2E-608FA9D6273F}" dt="2023-10-09T15:19:19.371" v="738" actId="26606"/>
        <pc:sldMkLst>
          <pc:docMk/>
          <pc:sldMk cId="2649434063" sldId="406"/>
        </pc:sldMkLst>
        <pc:spChg chg="mod">
          <ac:chgData name="Clarissa Vieira" userId="68b83680-52d9-4fd1-b3b6-765bbe292035" providerId="ADAL" clId="{54F648EA-91C7-4562-BB2E-608FA9D6273F}" dt="2023-10-09T15:19:19.371" v="738" actId="26606"/>
          <ac:spMkLst>
            <pc:docMk/>
            <pc:sldMk cId="2649434063" sldId="406"/>
            <ac:spMk id="2" creationId="{5ADD04CD-2A06-91CA-2EC5-9EF2AF4D1D83}"/>
          </ac:spMkLst>
        </pc:spChg>
        <pc:spChg chg="del mod">
          <ac:chgData name="Clarissa Vieira" userId="68b83680-52d9-4fd1-b3b6-765bbe292035" providerId="ADAL" clId="{54F648EA-91C7-4562-BB2E-608FA9D6273F}" dt="2023-10-09T15:18:21.001" v="734" actId="478"/>
          <ac:spMkLst>
            <pc:docMk/>
            <pc:sldMk cId="2649434063" sldId="406"/>
            <ac:spMk id="3" creationId="{6AA3B98F-C370-50B9-84AF-804FF76C2DAA}"/>
          </ac:spMkLst>
        </pc:spChg>
        <pc:picChg chg="add mod">
          <ac:chgData name="Clarissa Vieira" userId="68b83680-52d9-4fd1-b3b6-765bbe292035" providerId="ADAL" clId="{54F648EA-91C7-4562-BB2E-608FA9D6273F}" dt="2023-10-09T15:19:19.371" v="738" actId="26606"/>
          <ac:picMkLst>
            <pc:docMk/>
            <pc:sldMk cId="2649434063" sldId="406"/>
            <ac:picMk id="5" creationId="{30B8D248-F510-AE42-72DC-E0B3AB158F01}"/>
          </ac:picMkLst>
        </pc:picChg>
        <pc:picChg chg="del">
          <ac:chgData name="Clarissa Vieira" userId="68b83680-52d9-4fd1-b3b6-765bbe292035" providerId="ADAL" clId="{54F648EA-91C7-4562-BB2E-608FA9D6273F}" dt="2023-10-09T15:15:16.338" v="723" actId="478"/>
          <ac:picMkLst>
            <pc:docMk/>
            <pc:sldMk cId="2649434063" sldId="406"/>
            <ac:picMk id="6146" creationId="{61FA141F-87E2-BE9E-5106-F0EE1F180739}"/>
          </ac:picMkLst>
        </pc:picChg>
      </pc:sldChg>
      <pc:sldChg chg="addSp delSp modSp new mod modNotesTx">
        <pc:chgData name="Clarissa Vieira" userId="68b83680-52d9-4fd1-b3b6-765bbe292035" providerId="ADAL" clId="{54F648EA-91C7-4562-BB2E-608FA9D6273F}" dt="2023-10-09T15:27:28.453" v="780"/>
        <pc:sldMkLst>
          <pc:docMk/>
          <pc:sldMk cId="1109700682" sldId="407"/>
        </pc:sldMkLst>
        <pc:spChg chg="mod">
          <ac:chgData name="Clarissa Vieira" userId="68b83680-52d9-4fd1-b3b6-765bbe292035" providerId="ADAL" clId="{54F648EA-91C7-4562-BB2E-608FA9D6273F}" dt="2023-10-09T15:26:36.789" v="779" actId="26606"/>
          <ac:spMkLst>
            <pc:docMk/>
            <pc:sldMk cId="1109700682" sldId="407"/>
            <ac:spMk id="2" creationId="{775C983D-ADB7-FA3E-7B59-806378A1A16B}"/>
          </ac:spMkLst>
        </pc:spChg>
        <pc:spChg chg="del">
          <ac:chgData name="Clarissa Vieira" userId="68b83680-52d9-4fd1-b3b6-765bbe292035" providerId="ADAL" clId="{54F648EA-91C7-4562-BB2E-608FA9D6273F}" dt="2023-10-09T15:24:57.993" v="774" actId="478"/>
          <ac:spMkLst>
            <pc:docMk/>
            <pc:sldMk cId="1109700682" sldId="407"/>
            <ac:spMk id="3" creationId="{5BA2E1B5-E78E-29A8-C76A-8E10F85E05BB}"/>
          </ac:spMkLst>
        </pc:spChg>
        <pc:picChg chg="add mod">
          <ac:chgData name="Clarissa Vieira" userId="68b83680-52d9-4fd1-b3b6-765bbe292035" providerId="ADAL" clId="{54F648EA-91C7-4562-BB2E-608FA9D6273F}" dt="2023-10-09T15:26:36.789" v="779" actId="26606"/>
          <ac:picMkLst>
            <pc:docMk/>
            <pc:sldMk cId="1109700682" sldId="407"/>
            <ac:picMk id="5" creationId="{3A1C8434-EEFA-D512-AC76-82CFF535D9A3}"/>
          </ac:picMkLst>
        </pc:picChg>
      </pc:sldChg>
      <pc:sldChg chg="addSp delSp modSp add mod modNotesTx">
        <pc:chgData name="Clarissa Vieira" userId="68b83680-52d9-4fd1-b3b6-765bbe292035" providerId="ADAL" clId="{54F648EA-91C7-4562-BB2E-608FA9D6273F}" dt="2023-10-09T15:31:04.393" v="789" actId="26606"/>
        <pc:sldMkLst>
          <pc:docMk/>
          <pc:sldMk cId="4164368776" sldId="408"/>
        </pc:sldMkLst>
        <pc:picChg chg="add mod">
          <ac:chgData name="Clarissa Vieira" userId="68b83680-52d9-4fd1-b3b6-765bbe292035" providerId="ADAL" clId="{54F648EA-91C7-4562-BB2E-608FA9D6273F}" dt="2023-10-09T15:31:04.393" v="789" actId="26606"/>
          <ac:picMkLst>
            <pc:docMk/>
            <pc:sldMk cId="4164368776" sldId="408"/>
            <ac:picMk id="4" creationId="{8A8B38A1-04B1-8DE8-54AB-BDEED950844B}"/>
          </ac:picMkLst>
        </pc:picChg>
        <pc:picChg chg="del">
          <ac:chgData name="Clarissa Vieira" userId="68b83680-52d9-4fd1-b3b6-765bbe292035" providerId="ADAL" clId="{54F648EA-91C7-4562-BB2E-608FA9D6273F}" dt="2023-10-09T15:29:00.953" v="782" actId="478"/>
          <ac:picMkLst>
            <pc:docMk/>
            <pc:sldMk cId="4164368776" sldId="408"/>
            <ac:picMk id="5" creationId="{3A1C8434-EEFA-D512-AC76-82CFF535D9A3}"/>
          </ac:picMkLst>
        </pc:picChg>
      </pc:sldChg>
      <pc:sldChg chg="addSp delSp modSp add mod modNotesTx">
        <pc:chgData name="Clarissa Vieira" userId="68b83680-52d9-4fd1-b3b6-765bbe292035" providerId="ADAL" clId="{54F648EA-91C7-4562-BB2E-608FA9D6273F}" dt="2023-10-09T15:35:48.676" v="814"/>
        <pc:sldMkLst>
          <pc:docMk/>
          <pc:sldMk cId="4184240362" sldId="409"/>
        </pc:sldMkLst>
        <pc:spChg chg="mod">
          <ac:chgData name="Clarissa Vieira" userId="68b83680-52d9-4fd1-b3b6-765bbe292035" providerId="ADAL" clId="{54F648EA-91C7-4562-BB2E-608FA9D6273F}" dt="2023-10-09T15:35:20.463" v="812" actId="26606"/>
          <ac:spMkLst>
            <pc:docMk/>
            <pc:sldMk cId="4184240362" sldId="409"/>
            <ac:spMk id="2" creationId="{775C983D-ADB7-FA3E-7B59-806378A1A16B}"/>
          </ac:spMkLst>
        </pc:spChg>
        <pc:picChg chg="del">
          <ac:chgData name="Clarissa Vieira" userId="68b83680-52d9-4fd1-b3b6-765bbe292035" providerId="ADAL" clId="{54F648EA-91C7-4562-BB2E-608FA9D6273F}" dt="2023-10-09T15:34:23.214" v="809" actId="478"/>
          <ac:picMkLst>
            <pc:docMk/>
            <pc:sldMk cId="4184240362" sldId="409"/>
            <ac:picMk id="4" creationId="{8A8B38A1-04B1-8DE8-54AB-BDEED950844B}"/>
          </ac:picMkLst>
        </pc:picChg>
        <pc:picChg chg="add mod">
          <ac:chgData name="Clarissa Vieira" userId="68b83680-52d9-4fd1-b3b6-765bbe292035" providerId="ADAL" clId="{54F648EA-91C7-4562-BB2E-608FA9D6273F}" dt="2023-10-09T15:35:20.463" v="812" actId="26606"/>
          <ac:picMkLst>
            <pc:docMk/>
            <pc:sldMk cId="4184240362" sldId="409"/>
            <ac:picMk id="5" creationId="{E5CFDA3D-AF9E-0A1B-E805-A52FF1A926B6}"/>
          </ac:picMkLst>
        </pc:picChg>
      </pc:sldChg>
      <pc:sldChg chg="del">
        <pc:chgData name="Clarissa Vieira" userId="68b83680-52d9-4fd1-b3b6-765bbe292035" providerId="ADAL" clId="{54F648EA-91C7-4562-BB2E-608FA9D6273F}" dt="2023-10-09T08:56:52.210" v="7" actId="2696"/>
        <pc:sldMkLst>
          <pc:docMk/>
          <pc:sldMk cId="176767868" sldId="556"/>
        </pc:sldMkLst>
      </pc:sldChg>
      <pc:sldChg chg="del">
        <pc:chgData name="Clarissa Vieira" userId="68b83680-52d9-4fd1-b3b6-765bbe292035" providerId="ADAL" clId="{54F648EA-91C7-4562-BB2E-608FA9D6273F}" dt="2023-10-09T08:56:48.987" v="6" actId="2696"/>
        <pc:sldMkLst>
          <pc:docMk/>
          <pc:sldMk cId="3657737545" sldId="558"/>
        </pc:sldMkLst>
      </pc:sldChg>
      <pc:sldChg chg="del">
        <pc:chgData name="Clarissa Vieira" userId="68b83680-52d9-4fd1-b3b6-765bbe292035" providerId="ADAL" clId="{54F648EA-91C7-4562-BB2E-608FA9D6273F}" dt="2023-10-09T08:56:12.055" v="0" actId="2696"/>
        <pc:sldMkLst>
          <pc:docMk/>
          <pc:sldMk cId="2625290899" sldId="563"/>
        </pc:sldMkLst>
      </pc:sldChg>
      <pc:sldChg chg="del">
        <pc:chgData name="Clarissa Vieira" userId="68b83680-52d9-4fd1-b3b6-765bbe292035" providerId="ADAL" clId="{54F648EA-91C7-4562-BB2E-608FA9D6273F}" dt="2023-10-09T08:56:14.506" v="1" actId="2696"/>
        <pc:sldMkLst>
          <pc:docMk/>
          <pc:sldMk cId="2243827284" sldId="564"/>
        </pc:sldMkLst>
      </pc:sldChg>
      <pc:sldChg chg="del">
        <pc:chgData name="Clarissa Vieira" userId="68b83680-52d9-4fd1-b3b6-765bbe292035" providerId="ADAL" clId="{54F648EA-91C7-4562-BB2E-608FA9D6273F}" dt="2023-10-09T08:56:54.429" v="8" actId="2696"/>
        <pc:sldMkLst>
          <pc:docMk/>
          <pc:sldMk cId="3128032914" sldId="596"/>
        </pc:sldMkLst>
      </pc:sldChg>
      <pc:sldChg chg="del">
        <pc:chgData name="Clarissa Vieira" userId="68b83680-52d9-4fd1-b3b6-765bbe292035" providerId="ADAL" clId="{54F648EA-91C7-4562-BB2E-608FA9D6273F}" dt="2023-10-09T08:56:42.357" v="3" actId="2696"/>
        <pc:sldMkLst>
          <pc:docMk/>
          <pc:sldMk cId="2524119662" sldId="797"/>
        </pc:sldMkLst>
      </pc:sldChg>
      <pc:sldChg chg="del">
        <pc:chgData name="Clarissa Vieira" userId="68b83680-52d9-4fd1-b3b6-765bbe292035" providerId="ADAL" clId="{54F648EA-91C7-4562-BB2E-608FA9D6273F}" dt="2023-10-09T08:56:17.235" v="2" actId="2696"/>
        <pc:sldMkLst>
          <pc:docMk/>
          <pc:sldMk cId="1851332280" sldId="798"/>
        </pc:sldMkLst>
      </pc:sldChg>
      <pc:sldChg chg="del">
        <pc:chgData name="Clarissa Vieira" userId="68b83680-52d9-4fd1-b3b6-765bbe292035" providerId="ADAL" clId="{54F648EA-91C7-4562-BB2E-608FA9D6273F}" dt="2023-10-09T08:57:00.309" v="10" actId="2696"/>
        <pc:sldMkLst>
          <pc:docMk/>
          <pc:sldMk cId="4024662697" sldId="799"/>
        </pc:sldMkLst>
      </pc:sldChg>
      <pc:sldChg chg="add del">
        <pc:chgData name="Clarissa Vieira" userId="68b83680-52d9-4fd1-b3b6-765bbe292035" providerId="ADAL" clId="{54F648EA-91C7-4562-BB2E-608FA9D6273F}" dt="2023-10-09T08:56:46.683" v="5" actId="2696"/>
        <pc:sldMkLst>
          <pc:docMk/>
          <pc:sldMk cId="3067856372" sldId="800"/>
        </pc:sldMkLst>
      </pc:sldChg>
      <pc:sldChg chg="modSp add del ord">
        <pc:chgData name="Clarissa Vieira" userId="68b83680-52d9-4fd1-b3b6-765bbe292035" providerId="ADAL" clId="{54F648EA-91C7-4562-BB2E-608FA9D6273F}" dt="2023-10-09T08:58:11.089" v="23" actId="2696"/>
        <pc:sldMkLst>
          <pc:docMk/>
          <pc:sldMk cId="4069857527" sldId="3014"/>
        </pc:sldMkLst>
        <pc:spChg chg="mod">
          <ac:chgData name="Clarissa Vieira" userId="68b83680-52d9-4fd1-b3b6-765bbe292035" providerId="ADAL" clId="{54F648EA-91C7-4562-BB2E-608FA9D6273F}" dt="2023-10-09T08:58:02.945" v="22" actId="1076"/>
          <ac:spMkLst>
            <pc:docMk/>
            <pc:sldMk cId="4069857527" sldId="3014"/>
            <ac:spMk id="2" creationId="{0454A74E-6F42-0F2C-8155-80978838CFB3}"/>
          </ac:spMkLst>
        </pc:spChg>
      </pc:sldChg>
      <pc:sldMasterChg chg="delSldLayout">
        <pc:chgData name="Clarissa Vieira" userId="68b83680-52d9-4fd1-b3b6-765bbe292035" providerId="ADAL" clId="{54F648EA-91C7-4562-BB2E-608FA9D6273F}" dt="2023-10-09T08:58:11.089" v="23" actId="2696"/>
        <pc:sldMasterMkLst>
          <pc:docMk/>
          <pc:sldMasterMk cId="1783323210" sldId="2147483779"/>
        </pc:sldMasterMkLst>
        <pc:sldLayoutChg chg="del">
          <pc:chgData name="Clarissa Vieira" userId="68b83680-52d9-4fd1-b3b6-765bbe292035" providerId="ADAL" clId="{54F648EA-91C7-4562-BB2E-608FA9D6273F}" dt="2023-10-09T08:58:11.089" v="23" actId="2696"/>
          <pc:sldLayoutMkLst>
            <pc:docMk/>
            <pc:sldMasterMk cId="1783323210" sldId="2147483779"/>
            <pc:sldLayoutMk cId="571320755" sldId="2147483791"/>
          </pc:sldLayoutMkLst>
        </pc:sldLayoutChg>
      </pc:sldMasterChg>
    </pc:docChg>
  </pc:docChgLst>
  <pc:docChgLst>
    <pc:chgData name="Clarissa Vieira" userId="S::clarissa.vieira_emeal.nttdata.com#ext#@eygs.onmicrosoft.com::45b311c4-2f00-40cf-b364-629b7ede5133" providerId="AD" clId="Web-{B1B39588-016D-1EB5-B679-856ACFA40BA2}"/>
    <pc:docChg chg="modSld">
      <pc:chgData name="Clarissa Vieira" userId="S::clarissa.vieira_emeal.nttdata.com#ext#@eygs.onmicrosoft.com::45b311c4-2f00-40cf-b364-629b7ede5133" providerId="AD" clId="Web-{B1B39588-016D-1EB5-B679-856ACFA40BA2}" dt="2023-11-30T10:29:39.215" v="92" actId="20577"/>
      <pc:docMkLst>
        <pc:docMk/>
      </pc:docMkLst>
      <pc:sldChg chg="modSp">
        <pc:chgData name="Clarissa Vieira" userId="S::clarissa.vieira_emeal.nttdata.com#ext#@eygs.onmicrosoft.com::45b311c4-2f00-40cf-b364-629b7ede5133" providerId="AD" clId="Web-{B1B39588-016D-1EB5-B679-856ACFA40BA2}" dt="2023-11-30T10:29:39.215" v="92" actId="20577"/>
        <pc:sldMkLst>
          <pc:docMk/>
          <pc:sldMk cId="1706850208" sldId="370"/>
        </pc:sldMkLst>
        <pc:spChg chg="mod">
          <ac:chgData name="Clarissa Vieira" userId="S::clarissa.vieira_emeal.nttdata.com#ext#@eygs.onmicrosoft.com::45b311c4-2f00-40cf-b364-629b7ede5133" providerId="AD" clId="Web-{B1B39588-016D-1EB5-B679-856ACFA40BA2}" dt="2023-11-30T10:29:39.215" v="92" actId="20577"/>
          <ac:spMkLst>
            <pc:docMk/>
            <pc:sldMk cId="1706850208" sldId="370"/>
            <ac:spMk id="3" creationId="{6E27EB71-7FC2-42C4-BD23-3F9618EC2076}"/>
          </ac:spMkLst>
        </pc:spChg>
      </pc:sldChg>
      <pc:sldChg chg="modSp">
        <pc:chgData name="Clarissa Vieira" userId="S::clarissa.vieira_emeal.nttdata.com#ext#@eygs.onmicrosoft.com::45b311c4-2f00-40cf-b364-629b7ede5133" providerId="AD" clId="Web-{B1B39588-016D-1EB5-B679-856ACFA40BA2}" dt="2023-11-29T15:42:21.641" v="59" actId="20577"/>
        <pc:sldMkLst>
          <pc:docMk/>
          <pc:sldMk cId="3805641804" sldId="390"/>
        </pc:sldMkLst>
        <pc:graphicFrameChg chg="modGraphic">
          <ac:chgData name="Clarissa Vieira" userId="S::clarissa.vieira_emeal.nttdata.com#ext#@eygs.onmicrosoft.com::45b311c4-2f00-40cf-b364-629b7ede5133" providerId="AD" clId="Web-{B1B39588-016D-1EB5-B679-856ACFA40BA2}" dt="2023-11-29T15:42:21.641" v="59" actId="20577"/>
          <ac:graphicFrameMkLst>
            <pc:docMk/>
            <pc:sldMk cId="3805641804" sldId="390"/>
            <ac:graphicFrameMk id="5" creationId="{FC81B0C4-DB28-8B70-A0D3-01F428304464}"/>
          </ac:graphicFrameMkLst>
        </pc:graphicFrameChg>
      </pc:sldChg>
    </pc:docChg>
  </pc:docChgLst>
  <pc:docChgLst>
    <pc:chgData name="Clarissa Vieira" userId="68b83680-52d9-4fd1-b3b6-765bbe292035" providerId="ADAL" clId="{969973F7-DA61-40F7-B0B1-059AD7059A26}"/>
    <pc:docChg chg="modSld">
      <pc:chgData name="Clarissa Vieira" userId="68b83680-52d9-4fd1-b3b6-765bbe292035" providerId="ADAL" clId="{969973F7-DA61-40F7-B0B1-059AD7059A26}" dt="2023-09-11T09:17:31.090" v="10" actId="20577"/>
      <pc:docMkLst>
        <pc:docMk/>
      </pc:docMkLst>
      <pc:sldChg chg="modSp mod">
        <pc:chgData name="Clarissa Vieira" userId="68b83680-52d9-4fd1-b3b6-765bbe292035" providerId="ADAL" clId="{969973F7-DA61-40F7-B0B1-059AD7059A26}" dt="2023-09-11T09:17:31.090" v="10" actId="20577"/>
        <pc:sldMkLst>
          <pc:docMk/>
          <pc:sldMk cId="4107703050" sldId="369"/>
        </pc:sldMkLst>
        <pc:spChg chg="mod">
          <ac:chgData name="Clarissa Vieira" userId="68b83680-52d9-4fd1-b3b6-765bbe292035" providerId="ADAL" clId="{969973F7-DA61-40F7-B0B1-059AD7059A26}" dt="2023-09-11T09:17:31.090" v="10" actId="20577"/>
          <ac:spMkLst>
            <pc:docMk/>
            <pc:sldMk cId="4107703050" sldId="369"/>
            <ac:spMk id="81926" creationId="{00000000-0000-0000-0000-000000000000}"/>
          </ac:spMkLst>
        </pc:spChg>
      </pc:sldChg>
    </pc:docChg>
  </pc:docChgLst>
  <pc:docChgLst>
    <pc:chgData name="Clarissa Vieira" userId="68b83680-52d9-4fd1-b3b6-765bbe292035" providerId="ADAL" clId="{DA4136FC-0DD1-4CAE-9D40-6CACA5AF2DD5}"/>
    <pc:docChg chg="undo redo custSel addSld delSld modSld sldOrd modSection">
      <pc:chgData name="Clarissa Vieira" userId="68b83680-52d9-4fd1-b3b6-765bbe292035" providerId="ADAL" clId="{DA4136FC-0DD1-4CAE-9D40-6CACA5AF2DD5}" dt="2023-09-18T14:19:45.741" v="5180" actId="20577"/>
      <pc:docMkLst>
        <pc:docMk/>
      </pc:docMkLst>
      <pc:sldChg chg="modSp mod">
        <pc:chgData name="Clarissa Vieira" userId="68b83680-52d9-4fd1-b3b6-765bbe292035" providerId="ADAL" clId="{DA4136FC-0DD1-4CAE-9D40-6CACA5AF2DD5}" dt="2023-09-11T12:17:50.114" v="93" actId="20577"/>
        <pc:sldMkLst>
          <pc:docMk/>
          <pc:sldMk cId="843399738" sldId="361"/>
        </pc:sldMkLst>
        <pc:spChg chg="mod">
          <ac:chgData name="Clarissa Vieira" userId="68b83680-52d9-4fd1-b3b6-765bbe292035" providerId="ADAL" clId="{DA4136FC-0DD1-4CAE-9D40-6CACA5AF2DD5}" dt="2023-09-11T09:23:29.683" v="16" actId="20577"/>
          <ac:spMkLst>
            <pc:docMk/>
            <pc:sldMk cId="843399738" sldId="361"/>
            <ac:spMk id="4" creationId="{C64941E7-6BEC-43A3-A947-8598C28F8147}"/>
          </ac:spMkLst>
        </pc:spChg>
        <pc:graphicFrameChg chg="mod modGraphic">
          <ac:chgData name="Clarissa Vieira" userId="68b83680-52d9-4fd1-b3b6-765bbe292035" providerId="ADAL" clId="{DA4136FC-0DD1-4CAE-9D40-6CACA5AF2DD5}" dt="2023-09-11T12:17:50.114" v="93" actId="20577"/>
          <ac:graphicFrameMkLst>
            <pc:docMk/>
            <pc:sldMk cId="843399738" sldId="361"/>
            <ac:graphicFrameMk id="12" creationId="{00000000-0000-0000-0000-000000000000}"/>
          </ac:graphicFrameMkLst>
        </pc:graphicFrameChg>
      </pc:sldChg>
      <pc:sldChg chg="del">
        <pc:chgData name="Clarissa Vieira" userId="68b83680-52d9-4fd1-b3b6-765bbe292035" providerId="ADAL" clId="{DA4136FC-0DD1-4CAE-9D40-6CACA5AF2DD5}" dt="2023-09-12T15:13:20.786" v="2028" actId="2696"/>
        <pc:sldMkLst>
          <pc:docMk/>
          <pc:sldMk cId="1606462283" sldId="375"/>
        </pc:sldMkLst>
      </pc:sldChg>
      <pc:sldChg chg="delSp modSp del mod">
        <pc:chgData name="Clarissa Vieira" userId="68b83680-52d9-4fd1-b3b6-765bbe292035" providerId="ADAL" clId="{DA4136FC-0DD1-4CAE-9D40-6CACA5AF2DD5}" dt="2023-09-12T15:07:23.272" v="2024" actId="2696"/>
        <pc:sldMkLst>
          <pc:docMk/>
          <pc:sldMk cId="2854079759" sldId="376"/>
        </pc:sldMkLst>
        <pc:spChg chg="del">
          <ac:chgData name="Clarissa Vieira" userId="68b83680-52d9-4fd1-b3b6-765bbe292035" providerId="ADAL" clId="{DA4136FC-0DD1-4CAE-9D40-6CACA5AF2DD5}" dt="2023-09-11T12:19:51.323" v="96" actId="478"/>
          <ac:spMkLst>
            <pc:docMk/>
            <pc:sldMk cId="2854079759" sldId="376"/>
            <ac:spMk id="6" creationId="{00000000-0000-0000-0000-000000000000}"/>
          </ac:spMkLst>
        </pc:spChg>
        <pc:graphicFrameChg chg="mod modGraphic">
          <ac:chgData name="Clarissa Vieira" userId="68b83680-52d9-4fd1-b3b6-765bbe292035" providerId="ADAL" clId="{DA4136FC-0DD1-4CAE-9D40-6CACA5AF2DD5}" dt="2023-09-11T12:27:13.491" v="140" actId="2165"/>
          <ac:graphicFrameMkLst>
            <pc:docMk/>
            <pc:sldMk cId="2854079759" sldId="376"/>
            <ac:graphicFrameMk id="4" creationId="{F100DD32-76AF-4651-97CC-DD5B7CD27989}"/>
          </ac:graphicFrameMkLst>
        </pc:graphicFrameChg>
      </pc:sldChg>
      <pc:sldChg chg="modSp del mod ord">
        <pc:chgData name="Clarissa Vieira" userId="68b83680-52d9-4fd1-b3b6-765bbe292035" providerId="ADAL" clId="{DA4136FC-0DD1-4CAE-9D40-6CACA5AF2DD5}" dt="2023-09-12T15:28:59.340" v="2400" actId="2696"/>
        <pc:sldMkLst>
          <pc:docMk/>
          <pc:sldMk cId="1398320057" sldId="377"/>
        </pc:sldMkLst>
        <pc:spChg chg="mod">
          <ac:chgData name="Clarissa Vieira" userId="68b83680-52d9-4fd1-b3b6-765bbe292035" providerId="ADAL" clId="{DA4136FC-0DD1-4CAE-9D40-6CACA5AF2DD5}" dt="2023-09-12T14:22:23.313" v="1729" actId="20577"/>
          <ac:spMkLst>
            <pc:docMk/>
            <pc:sldMk cId="1398320057" sldId="377"/>
            <ac:spMk id="2" creationId="{5A553947-A995-4ACA-AA65-EA1F58B0029F}"/>
          </ac:spMkLst>
        </pc:spChg>
      </pc:sldChg>
      <pc:sldChg chg="del">
        <pc:chgData name="Clarissa Vieira" userId="68b83680-52d9-4fd1-b3b6-765bbe292035" providerId="ADAL" clId="{DA4136FC-0DD1-4CAE-9D40-6CACA5AF2DD5}" dt="2023-09-12T15:04:30.525" v="2002" actId="2696"/>
        <pc:sldMkLst>
          <pc:docMk/>
          <pc:sldMk cId="1334968881" sldId="379"/>
        </pc:sldMkLst>
      </pc:sldChg>
      <pc:sldChg chg="modSp del mod ord modNotesTx">
        <pc:chgData name="Clarissa Vieira" userId="68b83680-52d9-4fd1-b3b6-765bbe292035" providerId="ADAL" clId="{DA4136FC-0DD1-4CAE-9D40-6CACA5AF2DD5}" dt="2023-09-12T14:46:46.091" v="1949" actId="2696"/>
        <pc:sldMkLst>
          <pc:docMk/>
          <pc:sldMk cId="2771499420" sldId="380"/>
        </pc:sldMkLst>
        <pc:spChg chg="mod">
          <ac:chgData name="Clarissa Vieira" userId="68b83680-52d9-4fd1-b3b6-765bbe292035" providerId="ADAL" clId="{DA4136FC-0DD1-4CAE-9D40-6CACA5AF2DD5}" dt="2023-09-12T14:22:55.521" v="1730" actId="20577"/>
          <ac:spMkLst>
            <pc:docMk/>
            <pc:sldMk cId="2771499420" sldId="380"/>
            <ac:spMk id="5" creationId="{1842CA96-AC10-4006-B6B4-0EB8FB418A72}"/>
          </ac:spMkLst>
        </pc:spChg>
      </pc:sldChg>
      <pc:sldChg chg="modSp mod ord modNotesTx">
        <pc:chgData name="Clarissa Vieira" userId="68b83680-52d9-4fd1-b3b6-765bbe292035" providerId="ADAL" clId="{DA4136FC-0DD1-4CAE-9D40-6CACA5AF2DD5}" dt="2023-09-18T14:11:24.664" v="5159"/>
        <pc:sldMkLst>
          <pc:docMk/>
          <pc:sldMk cId="1428217643" sldId="381"/>
        </pc:sldMkLst>
        <pc:spChg chg="mod">
          <ac:chgData name="Clarissa Vieira" userId="68b83680-52d9-4fd1-b3b6-765bbe292035" providerId="ADAL" clId="{DA4136FC-0DD1-4CAE-9D40-6CACA5AF2DD5}" dt="2023-09-11T13:51:42.863" v="447" actId="255"/>
          <ac:spMkLst>
            <pc:docMk/>
            <pc:sldMk cId="1428217643" sldId="381"/>
            <ac:spMk id="2" creationId="{7C730BB8-6B26-4606-8944-2540D3165F41}"/>
          </ac:spMkLst>
        </pc:spChg>
        <pc:spChg chg="mod">
          <ac:chgData name="Clarissa Vieira" userId="68b83680-52d9-4fd1-b3b6-765bbe292035" providerId="ADAL" clId="{DA4136FC-0DD1-4CAE-9D40-6CACA5AF2DD5}" dt="2023-09-11T13:51:03.060" v="418" actId="255"/>
          <ac:spMkLst>
            <pc:docMk/>
            <pc:sldMk cId="1428217643" sldId="381"/>
            <ac:spMk id="3" creationId="{1251DF2B-5B1B-4B02-90EE-8B9AFB70D981}"/>
          </ac:spMkLst>
        </pc:spChg>
        <pc:spChg chg="mod">
          <ac:chgData name="Clarissa Vieira" userId="68b83680-52d9-4fd1-b3b6-765bbe292035" providerId="ADAL" clId="{DA4136FC-0DD1-4CAE-9D40-6CACA5AF2DD5}" dt="2023-09-11T13:46:06.681" v="317" actId="14100"/>
          <ac:spMkLst>
            <pc:docMk/>
            <pc:sldMk cId="1428217643" sldId="381"/>
            <ac:spMk id="4" creationId="{11729FF1-DDF6-4B0F-9B81-AB9ECB52E655}"/>
          </ac:spMkLst>
        </pc:spChg>
      </pc:sldChg>
      <pc:sldChg chg="del">
        <pc:chgData name="Clarissa Vieira" userId="68b83680-52d9-4fd1-b3b6-765bbe292035" providerId="ADAL" clId="{DA4136FC-0DD1-4CAE-9D40-6CACA5AF2DD5}" dt="2023-09-12T15:04:19.744" v="1998" actId="2696"/>
        <pc:sldMkLst>
          <pc:docMk/>
          <pc:sldMk cId="3076215035" sldId="383"/>
        </pc:sldMkLst>
      </pc:sldChg>
      <pc:sldChg chg="del">
        <pc:chgData name="Clarissa Vieira" userId="68b83680-52d9-4fd1-b3b6-765bbe292035" providerId="ADAL" clId="{DA4136FC-0DD1-4CAE-9D40-6CACA5AF2DD5}" dt="2023-09-12T15:04:22.566" v="1999" actId="2696"/>
        <pc:sldMkLst>
          <pc:docMk/>
          <pc:sldMk cId="2597106206" sldId="384"/>
        </pc:sldMkLst>
      </pc:sldChg>
      <pc:sldChg chg="del">
        <pc:chgData name="Clarissa Vieira" userId="68b83680-52d9-4fd1-b3b6-765bbe292035" providerId="ADAL" clId="{DA4136FC-0DD1-4CAE-9D40-6CACA5AF2DD5}" dt="2023-09-12T15:04:24.539" v="2000" actId="2696"/>
        <pc:sldMkLst>
          <pc:docMk/>
          <pc:sldMk cId="2487739970" sldId="385"/>
        </pc:sldMkLst>
      </pc:sldChg>
      <pc:sldChg chg="del">
        <pc:chgData name="Clarissa Vieira" userId="68b83680-52d9-4fd1-b3b6-765bbe292035" providerId="ADAL" clId="{DA4136FC-0DD1-4CAE-9D40-6CACA5AF2DD5}" dt="2023-09-12T15:04:27.434" v="2001" actId="2696"/>
        <pc:sldMkLst>
          <pc:docMk/>
          <pc:sldMk cId="3170097650" sldId="386"/>
        </pc:sldMkLst>
      </pc:sldChg>
      <pc:sldChg chg="del">
        <pc:chgData name="Clarissa Vieira" userId="68b83680-52d9-4fd1-b3b6-765bbe292035" providerId="ADAL" clId="{DA4136FC-0DD1-4CAE-9D40-6CACA5AF2DD5}" dt="2023-09-12T15:04:17.477" v="1997" actId="2696"/>
        <pc:sldMkLst>
          <pc:docMk/>
          <pc:sldMk cId="3965058867" sldId="387"/>
        </pc:sldMkLst>
      </pc:sldChg>
      <pc:sldChg chg="modSp mod">
        <pc:chgData name="Clarissa Vieira" userId="68b83680-52d9-4fd1-b3b6-765bbe292035" providerId="ADAL" clId="{DA4136FC-0DD1-4CAE-9D40-6CACA5AF2DD5}" dt="2023-09-12T15:48:23.583" v="2765" actId="20577"/>
        <pc:sldMkLst>
          <pc:docMk/>
          <pc:sldMk cId="2106946139" sldId="388"/>
        </pc:sldMkLst>
        <pc:spChg chg="mod">
          <ac:chgData name="Clarissa Vieira" userId="68b83680-52d9-4fd1-b3b6-765bbe292035" providerId="ADAL" clId="{DA4136FC-0DD1-4CAE-9D40-6CACA5AF2DD5}" dt="2023-09-12T15:48:23.583" v="2765" actId="20577"/>
          <ac:spMkLst>
            <pc:docMk/>
            <pc:sldMk cId="2106946139" sldId="388"/>
            <ac:spMk id="3" creationId="{00000000-0000-0000-0000-000000000000}"/>
          </ac:spMkLst>
        </pc:spChg>
      </pc:sldChg>
      <pc:sldChg chg="del">
        <pc:chgData name="Clarissa Vieira" userId="68b83680-52d9-4fd1-b3b6-765bbe292035" providerId="ADAL" clId="{DA4136FC-0DD1-4CAE-9D40-6CACA5AF2DD5}" dt="2023-09-11T15:00:21.855" v="1647" actId="2696"/>
        <pc:sldMkLst>
          <pc:docMk/>
          <pc:sldMk cId="1845603253" sldId="389"/>
        </pc:sldMkLst>
      </pc:sldChg>
      <pc:sldChg chg="del">
        <pc:chgData name="Clarissa Vieira" userId="68b83680-52d9-4fd1-b3b6-765bbe292035" providerId="ADAL" clId="{DA4136FC-0DD1-4CAE-9D40-6CACA5AF2DD5}" dt="2023-09-11T15:00:26.991" v="1648" actId="2696"/>
        <pc:sldMkLst>
          <pc:docMk/>
          <pc:sldMk cId="411880878" sldId="390"/>
        </pc:sldMkLst>
      </pc:sldChg>
      <pc:sldChg chg="modSp mod modClrScheme chgLayout">
        <pc:chgData name="Clarissa Vieira" userId="68b83680-52d9-4fd1-b3b6-765bbe292035" providerId="ADAL" clId="{DA4136FC-0DD1-4CAE-9D40-6CACA5AF2DD5}" dt="2023-09-18T13:31:48.379" v="4425" actId="14100"/>
        <pc:sldMkLst>
          <pc:docMk/>
          <pc:sldMk cId="2652922547" sldId="391"/>
        </pc:sldMkLst>
        <pc:spChg chg="mod">
          <ac:chgData name="Clarissa Vieira" userId="68b83680-52d9-4fd1-b3b6-765bbe292035" providerId="ADAL" clId="{DA4136FC-0DD1-4CAE-9D40-6CACA5AF2DD5}" dt="2023-09-12T15:03:45.743" v="1995" actId="1076"/>
          <ac:spMkLst>
            <pc:docMk/>
            <pc:sldMk cId="2652922547" sldId="391"/>
            <ac:spMk id="2" creationId="{2028D184-A3D2-4441-81F0-22BCFF0123D3}"/>
          </ac:spMkLst>
        </pc:spChg>
        <pc:spChg chg="mod">
          <ac:chgData name="Clarissa Vieira" userId="68b83680-52d9-4fd1-b3b6-765bbe292035" providerId="ADAL" clId="{DA4136FC-0DD1-4CAE-9D40-6CACA5AF2DD5}" dt="2023-09-12T15:03:35.206" v="1993" actId="255"/>
          <ac:spMkLst>
            <pc:docMk/>
            <pc:sldMk cId="2652922547" sldId="391"/>
            <ac:spMk id="4" creationId="{00000000-0000-0000-0000-000000000000}"/>
          </ac:spMkLst>
        </pc:spChg>
        <pc:graphicFrameChg chg="mod modGraphic">
          <ac:chgData name="Clarissa Vieira" userId="68b83680-52d9-4fd1-b3b6-765bbe292035" providerId="ADAL" clId="{DA4136FC-0DD1-4CAE-9D40-6CACA5AF2DD5}" dt="2023-09-18T13:31:48.379" v="4425" actId="14100"/>
          <ac:graphicFrameMkLst>
            <pc:docMk/>
            <pc:sldMk cId="2652922547" sldId="391"/>
            <ac:graphicFrameMk id="6" creationId="{42782FA7-DCC0-48E1-B71D-5052D73A272F}"/>
          </ac:graphicFrameMkLst>
        </pc:graphicFrameChg>
      </pc:sldChg>
      <pc:sldChg chg="del">
        <pc:chgData name="Clarissa Vieira" userId="68b83680-52d9-4fd1-b3b6-765bbe292035" providerId="ADAL" clId="{DA4136FC-0DD1-4CAE-9D40-6CACA5AF2DD5}" dt="2023-09-11T15:01:57.580" v="1649" actId="2696"/>
        <pc:sldMkLst>
          <pc:docMk/>
          <pc:sldMk cId="205093676" sldId="392"/>
        </pc:sldMkLst>
      </pc:sldChg>
      <pc:sldChg chg="modSp new del mod">
        <pc:chgData name="Clarissa Vieira" userId="68b83680-52d9-4fd1-b3b6-765bbe292035" providerId="ADAL" clId="{DA4136FC-0DD1-4CAE-9D40-6CACA5AF2DD5}" dt="2023-09-11T14:53:08.834" v="668" actId="2696"/>
        <pc:sldMkLst>
          <pc:docMk/>
          <pc:sldMk cId="2597021730" sldId="393"/>
        </pc:sldMkLst>
        <pc:spChg chg="mod">
          <ac:chgData name="Clarissa Vieira" userId="68b83680-52d9-4fd1-b3b6-765bbe292035" providerId="ADAL" clId="{DA4136FC-0DD1-4CAE-9D40-6CACA5AF2DD5}" dt="2023-09-11T12:17:58.626" v="95" actId="20577"/>
          <ac:spMkLst>
            <pc:docMk/>
            <pc:sldMk cId="2597021730" sldId="393"/>
            <ac:spMk id="3" creationId="{25A0CA1F-594E-8624-95FE-DBC4AEC32A13}"/>
          </ac:spMkLst>
        </pc:spChg>
      </pc:sldChg>
      <pc:sldChg chg="addSp delSp modSp add del mod ord modNotesTx">
        <pc:chgData name="Clarissa Vieira" userId="68b83680-52d9-4fd1-b3b6-765bbe292035" providerId="ADAL" clId="{DA4136FC-0DD1-4CAE-9D40-6CACA5AF2DD5}" dt="2023-09-18T13:21:03.038" v="3828" actId="2696"/>
        <pc:sldMkLst>
          <pc:docMk/>
          <pc:sldMk cId="558089918" sldId="394"/>
        </pc:sldMkLst>
        <pc:spChg chg="mod">
          <ac:chgData name="Clarissa Vieira" userId="68b83680-52d9-4fd1-b3b6-765bbe292035" providerId="ADAL" clId="{DA4136FC-0DD1-4CAE-9D40-6CACA5AF2DD5}" dt="2023-09-18T13:15:19.868" v="3723" actId="20577"/>
          <ac:spMkLst>
            <pc:docMk/>
            <pc:sldMk cId="558089918" sldId="394"/>
            <ac:spMk id="2" creationId="{7C730BB8-6B26-4606-8944-2540D3165F41}"/>
          </ac:spMkLst>
        </pc:spChg>
        <pc:spChg chg="mod">
          <ac:chgData name="Clarissa Vieira" userId="68b83680-52d9-4fd1-b3b6-765bbe292035" providerId="ADAL" clId="{DA4136FC-0DD1-4CAE-9D40-6CACA5AF2DD5}" dt="2023-09-18T13:13:43.854" v="3616" actId="14100"/>
          <ac:spMkLst>
            <pc:docMk/>
            <pc:sldMk cId="558089918" sldId="394"/>
            <ac:spMk id="3" creationId="{1251DF2B-5B1B-4B02-90EE-8B9AFB70D981}"/>
          </ac:spMkLst>
        </pc:spChg>
        <pc:picChg chg="add del mod">
          <ac:chgData name="Clarissa Vieira" userId="68b83680-52d9-4fd1-b3b6-765bbe292035" providerId="ADAL" clId="{DA4136FC-0DD1-4CAE-9D40-6CACA5AF2DD5}" dt="2023-09-18T13:13:38.650" v="3614" actId="478"/>
          <ac:picMkLst>
            <pc:docMk/>
            <pc:sldMk cId="558089918" sldId="394"/>
            <ac:picMk id="1026" creationId="{6851279C-542A-429A-D587-97CB51253B99}"/>
          </ac:picMkLst>
        </pc:picChg>
      </pc:sldChg>
      <pc:sldChg chg="modSp new del mod">
        <pc:chgData name="Clarissa Vieira" userId="68b83680-52d9-4fd1-b3b6-765bbe292035" providerId="ADAL" clId="{DA4136FC-0DD1-4CAE-9D40-6CACA5AF2DD5}" dt="2023-09-12T15:01:48.561" v="1987" actId="2696"/>
        <pc:sldMkLst>
          <pc:docMk/>
          <pc:sldMk cId="2751320865" sldId="395"/>
        </pc:sldMkLst>
        <pc:spChg chg="mod">
          <ac:chgData name="Clarissa Vieira" userId="68b83680-52d9-4fd1-b3b6-765bbe292035" providerId="ADAL" clId="{DA4136FC-0DD1-4CAE-9D40-6CACA5AF2DD5}" dt="2023-09-11T15:04:33.145" v="1727" actId="20577"/>
          <ac:spMkLst>
            <pc:docMk/>
            <pc:sldMk cId="2751320865" sldId="395"/>
            <ac:spMk id="3" creationId="{171274AC-9D87-893B-B689-0E48ACAFBB3C}"/>
          </ac:spMkLst>
        </pc:spChg>
      </pc:sldChg>
      <pc:sldChg chg="addSp delSp modSp add mod modNotesTx">
        <pc:chgData name="Clarissa Vieira" userId="68b83680-52d9-4fd1-b3b6-765bbe292035" providerId="ADAL" clId="{DA4136FC-0DD1-4CAE-9D40-6CACA5AF2DD5}" dt="2023-09-15T09:16:11.512" v="2898"/>
        <pc:sldMkLst>
          <pc:docMk/>
          <pc:sldMk cId="1791911721" sldId="396"/>
        </pc:sldMkLst>
        <pc:spChg chg="mod">
          <ac:chgData name="Clarissa Vieira" userId="68b83680-52d9-4fd1-b3b6-765bbe292035" providerId="ADAL" clId="{DA4136FC-0DD1-4CAE-9D40-6CACA5AF2DD5}" dt="2023-09-12T15:25:18.521" v="2174" actId="1076"/>
          <ac:spMkLst>
            <pc:docMk/>
            <pc:sldMk cId="1791911721" sldId="396"/>
            <ac:spMk id="5" creationId="{1842CA96-AC10-4006-B6B4-0EB8FB418A72}"/>
          </ac:spMkLst>
        </pc:spChg>
        <pc:spChg chg="add del mod">
          <ac:chgData name="Clarissa Vieira" userId="68b83680-52d9-4fd1-b3b6-765bbe292035" providerId="ADAL" clId="{DA4136FC-0DD1-4CAE-9D40-6CACA5AF2DD5}" dt="2023-09-12T15:22:52.164" v="2142" actId="11529"/>
          <ac:spMkLst>
            <pc:docMk/>
            <pc:sldMk cId="1791911721" sldId="396"/>
            <ac:spMk id="7" creationId="{8EB04686-C17E-EA70-FCE1-22526F421FD5}"/>
          </ac:spMkLst>
        </pc:spChg>
        <pc:graphicFrameChg chg="add del mod modGraphic">
          <ac:chgData name="Clarissa Vieira" userId="68b83680-52d9-4fd1-b3b6-765bbe292035" providerId="ADAL" clId="{DA4136FC-0DD1-4CAE-9D40-6CACA5AF2DD5}" dt="2023-09-12T15:18:39.050" v="2123" actId="478"/>
          <ac:graphicFrameMkLst>
            <pc:docMk/>
            <pc:sldMk cId="1791911721" sldId="396"/>
            <ac:graphicFrameMk id="2" creationId="{6DBF74A3-E2DA-4361-F3E5-D24A0D68AD42}"/>
          </ac:graphicFrameMkLst>
        </pc:graphicFrameChg>
        <pc:graphicFrameChg chg="add del mod modGraphic">
          <ac:chgData name="Clarissa Vieira" userId="68b83680-52d9-4fd1-b3b6-765bbe292035" providerId="ADAL" clId="{DA4136FC-0DD1-4CAE-9D40-6CACA5AF2DD5}" dt="2023-09-12T15:20:41.422" v="2131" actId="478"/>
          <ac:graphicFrameMkLst>
            <pc:docMk/>
            <pc:sldMk cId="1791911721" sldId="396"/>
            <ac:graphicFrameMk id="3" creationId="{6B4C8A15-6B8E-208A-BABB-F739B8B8E217}"/>
          </ac:graphicFrameMkLst>
        </pc:graphicFrameChg>
        <pc:graphicFrameChg chg="add del mod modGraphic">
          <ac:chgData name="Clarissa Vieira" userId="68b83680-52d9-4fd1-b3b6-765bbe292035" providerId="ADAL" clId="{DA4136FC-0DD1-4CAE-9D40-6CACA5AF2DD5}" dt="2023-09-12T15:22:30.099" v="2139" actId="478"/>
          <ac:graphicFrameMkLst>
            <pc:docMk/>
            <pc:sldMk cId="1791911721" sldId="396"/>
            <ac:graphicFrameMk id="4" creationId="{9DF9C1F2-FCF5-26F3-DC07-121F7895DB35}"/>
          </ac:graphicFrameMkLst>
        </pc:graphicFrameChg>
        <pc:graphicFrameChg chg="add del mod modGraphic">
          <ac:chgData name="Clarissa Vieira" userId="68b83680-52d9-4fd1-b3b6-765bbe292035" providerId="ADAL" clId="{DA4136FC-0DD1-4CAE-9D40-6CACA5AF2DD5}" dt="2023-09-12T15:23:26.246" v="2148" actId="478"/>
          <ac:graphicFrameMkLst>
            <pc:docMk/>
            <pc:sldMk cId="1791911721" sldId="396"/>
            <ac:graphicFrameMk id="6" creationId="{12BF2C4E-6C60-D88F-7D76-8A37708F1806}"/>
          </ac:graphicFrameMkLst>
        </pc:graphicFrameChg>
        <pc:graphicFrameChg chg="del mod modGraphic">
          <ac:chgData name="Clarissa Vieira" userId="68b83680-52d9-4fd1-b3b6-765bbe292035" providerId="ADAL" clId="{DA4136FC-0DD1-4CAE-9D40-6CACA5AF2DD5}" dt="2023-09-12T14:36:37.986" v="1947" actId="478"/>
          <ac:graphicFrameMkLst>
            <pc:docMk/>
            <pc:sldMk cId="1791911721" sldId="396"/>
            <ac:graphicFrameMk id="6" creationId="{F64BD34A-3222-40A3-B132-44C6F98465B5}"/>
          </ac:graphicFrameMkLst>
        </pc:graphicFrameChg>
        <pc:graphicFrameChg chg="add del mod modGraphic">
          <ac:chgData name="Clarissa Vieira" userId="68b83680-52d9-4fd1-b3b6-765bbe292035" providerId="ADAL" clId="{DA4136FC-0DD1-4CAE-9D40-6CACA5AF2DD5}" dt="2023-09-12T15:24:06.884" v="2159" actId="478"/>
          <ac:graphicFrameMkLst>
            <pc:docMk/>
            <pc:sldMk cId="1791911721" sldId="396"/>
            <ac:graphicFrameMk id="8" creationId="{A7D40DA5-D5EC-A36D-1957-DEC90EC98CE6}"/>
          </ac:graphicFrameMkLst>
        </pc:graphicFrameChg>
        <pc:graphicFrameChg chg="add mod modGraphic">
          <ac:chgData name="Clarissa Vieira" userId="68b83680-52d9-4fd1-b3b6-765bbe292035" providerId="ADAL" clId="{DA4136FC-0DD1-4CAE-9D40-6CACA5AF2DD5}" dt="2023-09-12T15:50:57.967" v="2778" actId="20577"/>
          <ac:graphicFrameMkLst>
            <pc:docMk/>
            <pc:sldMk cId="1791911721" sldId="396"/>
            <ac:graphicFrameMk id="9" creationId="{68BE90EC-4D77-7BB5-7F06-A045CA7CBBDD}"/>
          </ac:graphicFrameMkLst>
        </pc:graphicFrameChg>
      </pc:sldChg>
      <pc:sldChg chg="addSp delSp modSp add mod modClrScheme chgLayout">
        <pc:chgData name="Clarissa Vieira" userId="68b83680-52d9-4fd1-b3b6-765bbe292035" providerId="ADAL" clId="{DA4136FC-0DD1-4CAE-9D40-6CACA5AF2DD5}" dt="2023-09-12T15:08:27.989" v="2027" actId="12100"/>
        <pc:sldMkLst>
          <pc:docMk/>
          <pc:sldMk cId="4129465053" sldId="397"/>
        </pc:sldMkLst>
        <pc:spChg chg="mod">
          <ac:chgData name="Clarissa Vieira" userId="68b83680-52d9-4fd1-b3b6-765bbe292035" providerId="ADAL" clId="{DA4136FC-0DD1-4CAE-9D40-6CACA5AF2DD5}" dt="2023-09-12T15:07:42.432" v="2025" actId="26606"/>
          <ac:spMkLst>
            <pc:docMk/>
            <pc:sldMk cId="4129465053" sldId="397"/>
            <ac:spMk id="4" creationId="{C64941E7-6BEC-43A3-A947-8598C28F8147}"/>
          </ac:spMkLst>
        </pc:spChg>
        <pc:graphicFrameChg chg="add del mod modGraphic">
          <ac:chgData name="Clarissa Vieira" userId="68b83680-52d9-4fd1-b3b6-765bbe292035" providerId="ADAL" clId="{DA4136FC-0DD1-4CAE-9D40-6CACA5AF2DD5}" dt="2023-09-12T15:08:27.989" v="2027" actId="12100"/>
          <ac:graphicFrameMkLst>
            <pc:docMk/>
            <pc:sldMk cId="4129465053" sldId="397"/>
            <ac:graphicFrameMk id="12" creationId="{00000000-0000-0000-0000-000000000000}"/>
          </ac:graphicFrameMkLst>
        </pc:graphicFrameChg>
      </pc:sldChg>
      <pc:sldChg chg="modSp add modNotesTx">
        <pc:chgData name="Clarissa Vieira" userId="68b83680-52d9-4fd1-b3b6-765bbe292035" providerId="ADAL" clId="{DA4136FC-0DD1-4CAE-9D40-6CACA5AF2DD5}" dt="2023-09-18T14:14:25.078" v="5160" actId="20577"/>
        <pc:sldMkLst>
          <pc:docMk/>
          <pc:sldMk cId="1821694479" sldId="398"/>
        </pc:sldMkLst>
        <pc:graphicFrameChg chg="mod">
          <ac:chgData name="Clarissa Vieira" userId="68b83680-52d9-4fd1-b3b6-765bbe292035" providerId="ADAL" clId="{DA4136FC-0DD1-4CAE-9D40-6CACA5AF2DD5}" dt="2023-09-12T15:53:26.884" v="2861" actId="20577"/>
          <ac:graphicFrameMkLst>
            <pc:docMk/>
            <pc:sldMk cId="1821694479" sldId="398"/>
            <ac:graphicFrameMk id="2" creationId="{6DBF74A3-E2DA-4361-F3E5-D24A0D68AD42}"/>
          </ac:graphicFrameMkLst>
        </pc:graphicFrameChg>
      </pc:sldChg>
      <pc:sldChg chg="new del">
        <pc:chgData name="Clarissa Vieira" userId="68b83680-52d9-4fd1-b3b6-765bbe292035" providerId="ADAL" clId="{DA4136FC-0DD1-4CAE-9D40-6CACA5AF2DD5}" dt="2023-09-13T12:36:33.610" v="2865" actId="2696"/>
        <pc:sldMkLst>
          <pc:docMk/>
          <pc:sldMk cId="3541024834" sldId="399"/>
        </pc:sldMkLst>
      </pc:sldChg>
      <pc:sldChg chg="addSp delSp modSp add del mod ord modNotesTx">
        <pc:chgData name="Clarissa Vieira" userId="68b83680-52d9-4fd1-b3b6-765bbe292035" providerId="ADAL" clId="{DA4136FC-0DD1-4CAE-9D40-6CACA5AF2DD5}" dt="2023-09-18T13:41:56.787" v="5035" actId="2696"/>
        <pc:sldMkLst>
          <pc:docMk/>
          <pc:sldMk cId="3657440410" sldId="399"/>
        </pc:sldMkLst>
        <pc:spChg chg="mod">
          <ac:chgData name="Clarissa Vieira" userId="68b83680-52d9-4fd1-b3b6-765bbe292035" providerId="ADAL" clId="{DA4136FC-0DD1-4CAE-9D40-6CACA5AF2DD5}" dt="2023-09-18T13:34:58.441" v="4710" actId="20577"/>
          <ac:spMkLst>
            <pc:docMk/>
            <pc:sldMk cId="3657440410" sldId="399"/>
            <ac:spMk id="2" creationId="{7C730BB8-6B26-4606-8944-2540D3165F41}"/>
          </ac:spMkLst>
        </pc:spChg>
        <pc:spChg chg="del">
          <ac:chgData name="Clarissa Vieira" userId="68b83680-52d9-4fd1-b3b6-765bbe292035" providerId="ADAL" clId="{DA4136FC-0DD1-4CAE-9D40-6CACA5AF2DD5}" dt="2023-09-18T13:34:55.392" v="4709" actId="478"/>
          <ac:spMkLst>
            <pc:docMk/>
            <pc:sldMk cId="3657440410" sldId="399"/>
            <ac:spMk id="3" creationId="{1251DF2B-5B1B-4B02-90EE-8B9AFB70D981}"/>
          </ac:spMkLst>
        </pc:spChg>
        <pc:spChg chg="add mod">
          <ac:chgData name="Clarissa Vieira" userId="68b83680-52d9-4fd1-b3b6-765bbe292035" providerId="ADAL" clId="{DA4136FC-0DD1-4CAE-9D40-6CACA5AF2DD5}" dt="2023-09-18T13:35:43.533" v="4757" actId="20577"/>
          <ac:spMkLst>
            <pc:docMk/>
            <pc:sldMk cId="3657440410" sldId="399"/>
            <ac:spMk id="5" creationId="{1ABFC6EA-0C64-4887-C0F7-8A7EB6D35A2B}"/>
          </ac:spMkLst>
        </pc:spChg>
      </pc:sldChg>
      <pc:sldChg chg="new del ord">
        <pc:chgData name="Clarissa Vieira" userId="68b83680-52d9-4fd1-b3b6-765bbe292035" providerId="ADAL" clId="{DA4136FC-0DD1-4CAE-9D40-6CACA5AF2DD5}" dt="2023-09-18T13:42:37.259" v="5042" actId="2696"/>
        <pc:sldMkLst>
          <pc:docMk/>
          <pc:sldMk cId="502353154" sldId="400"/>
        </pc:sldMkLst>
      </pc:sldChg>
      <pc:sldChg chg="addSp delSp modSp add mod modNotesTx">
        <pc:chgData name="Clarissa Vieira" userId="68b83680-52d9-4fd1-b3b6-765bbe292035" providerId="ADAL" clId="{DA4136FC-0DD1-4CAE-9D40-6CACA5AF2DD5}" dt="2023-09-18T14:10:28.360" v="5158" actId="1076"/>
        <pc:sldMkLst>
          <pc:docMk/>
          <pc:sldMk cId="176767868" sldId="556"/>
        </pc:sldMkLst>
        <pc:spChg chg="mod">
          <ac:chgData name="Clarissa Vieira" userId="68b83680-52d9-4fd1-b3b6-765bbe292035" providerId="ADAL" clId="{DA4136FC-0DD1-4CAE-9D40-6CACA5AF2DD5}" dt="2023-09-18T14:10:08.890" v="5152" actId="1076"/>
          <ac:spMkLst>
            <pc:docMk/>
            <pc:sldMk cId="176767868" sldId="556"/>
            <ac:spMk id="8" creationId="{C57A7B0E-DC4D-9BF4-A37D-828165C892C5}"/>
          </ac:spMkLst>
        </pc:spChg>
        <pc:picChg chg="add mod">
          <ac:chgData name="Clarissa Vieira" userId="68b83680-52d9-4fd1-b3b6-765bbe292035" providerId="ADAL" clId="{DA4136FC-0DD1-4CAE-9D40-6CACA5AF2DD5}" dt="2023-09-18T14:10:24.890" v="5157" actId="14100"/>
          <ac:picMkLst>
            <pc:docMk/>
            <pc:sldMk cId="176767868" sldId="556"/>
            <ac:picMk id="3" creationId="{62FA7B48-5929-8F77-9CB2-36822396F0DC}"/>
          </ac:picMkLst>
        </pc:picChg>
        <pc:picChg chg="mod">
          <ac:chgData name="Clarissa Vieira" userId="68b83680-52d9-4fd1-b3b6-765bbe292035" providerId="ADAL" clId="{DA4136FC-0DD1-4CAE-9D40-6CACA5AF2DD5}" dt="2023-09-18T14:10:28.360" v="5158" actId="1076"/>
          <ac:picMkLst>
            <pc:docMk/>
            <pc:sldMk cId="176767868" sldId="556"/>
            <ac:picMk id="5" creationId="{06A8F57F-17FE-67D0-16E3-23E798AB1D0C}"/>
          </ac:picMkLst>
        </pc:picChg>
        <pc:picChg chg="del mod">
          <ac:chgData name="Clarissa Vieira" userId="68b83680-52d9-4fd1-b3b6-765bbe292035" providerId="ADAL" clId="{DA4136FC-0DD1-4CAE-9D40-6CACA5AF2DD5}" dt="2023-09-18T14:08:58.602" v="5148" actId="478"/>
          <ac:picMkLst>
            <pc:docMk/>
            <pc:sldMk cId="176767868" sldId="556"/>
            <ac:picMk id="7" creationId="{2EE69A19-0FB6-9EE7-3A30-0D2B9A5A2849}"/>
          </ac:picMkLst>
        </pc:picChg>
      </pc:sldChg>
      <pc:sldChg chg="addSp delSp modSp add mod modNotesTx">
        <pc:chgData name="Clarissa Vieira" userId="68b83680-52d9-4fd1-b3b6-765bbe292035" providerId="ADAL" clId="{DA4136FC-0DD1-4CAE-9D40-6CACA5AF2DD5}" dt="2023-09-18T14:05:16.354" v="5147" actId="14100"/>
        <pc:sldMkLst>
          <pc:docMk/>
          <pc:sldMk cId="3657737545" sldId="558"/>
        </pc:sldMkLst>
        <pc:spChg chg="mod">
          <ac:chgData name="Clarissa Vieira" userId="68b83680-52d9-4fd1-b3b6-765bbe292035" providerId="ADAL" clId="{DA4136FC-0DD1-4CAE-9D40-6CACA5AF2DD5}" dt="2023-09-18T14:01:09.683" v="5132" actId="20577"/>
          <ac:spMkLst>
            <pc:docMk/>
            <pc:sldMk cId="3657737545" sldId="558"/>
            <ac:spMk id="8" creationId="{C57A7B0E-DC4D-9BF4-A37D-828165C892C5}"/>
          </ac:spMkLst>
        </pc:spChg>
        <pc:picChg chg="add mod">
          <ac:chgData name="Clarissa Vieira" userId="68b83680-52d9-4fd1-b3b6-765bbe292035" providerId="ADAL" clId="{DA4136FC-0DD1-4CAE-9D40-6CACA5AF2DD5}" dt="2023-09-18T14:05:12.568" v="5146" actId="14100"/>
          <ac:picMkLst>
            <pc:docMk/>
            <pc:sldMk cId="3657737545" sldId="558"/>
            <ac:picMk id="3" creationId="{F4E24B4B-53AB-2F3A-F95A-E595C7610558}"/>
          </ac:picMkLst>
        </pc:picChg>
        <pc:picChg chg="add mod">
          <ac:chgData name="Clarissa Vieira" userId="68b83680-52d9-4fd1-b3b6-765bbe292035" providerId="ADAL" clId="{DA4136FC-0DD1-4CAE-9D40-6CACA5AF2DD5}" dt="2023-09-18T14:05:16.354" v="5147" actId="14100"/>
          <ac:picMkLst>
            <pc:docMk/>
            <pc:sldMk cId="3657737545" sldId="558"/>
            <ac:picMk id="6" creationId="{04AE0CD0-FD60-4472-5E44-E3643E5B7029}"/>
          </ac:picMkLst>
        </pc:picChg>
        <pc:picChg chg="del">
          <ac:chgData name="Clarissa Vieira" userId="68b83680-52d9-4fd1-b3b6-765bbe292035" providerId="ADAL" clId="{DA4136FC-0DD1-4CAE-9D40-6CACA5AF2DD5}" dt="2023-09-18T14:02:01.901" v="5133" actId="478"/>
          <ac:picMkLst>
            <pc:docMk/>
            <pc:sldMk cId="3657737545" sldId="558"/>
            <ac:picMk id="19" creationId="{64175B08-378D-97F2-DBC0-C6F7A857E245}"/>
          </ac:picMkLst>
        </pc:picChg>
        <pc:picChg chg="del">
          <ac:chgData name="Clarissa Vieira" userId="68b83680-52d9-4fd1-b3b6-765bbe292035" providerId="ADAL" clId="{DA4136FC-0DD1-4CAE-9D40-6CACA5AF2DD5}" dt="2023-09-18T14:02:04.365" v="5135" actId="478"/>
          <ac:picMkLst>
            <pc:docMk/>
            <pc:sldMk cId="3657737545" sldId="558"/>
            <ac:picMk id="20" creationId="{F5E3C5D3-E076-03EF-62A7-B4CDBAEF5AB6}"/>
          </ac:picMkLst>
        </pc:picChg>
        <pc:picChg chg="del">
          <ac:chgData name="Clarissa Vieira" userId="68b83680-52d9-4fd1-b3b6-765bbe292035" providerId="ADAL" clId="{DA4136FC-0DD1-4CAE-9D40-6CACA5AF2DD5}" dt="2023-09-18T14:02:03.161" v="5134" actId="478"/>
          <ac:picMkLst>
            <pc:docMk/>
            <pc:sldMk cId="3657737545" sldId="558"/>
            <ac:picMk id="22" creationId="{4A0F3A59-3755-035C-C324-36AC4365026C}"/>
          </ac:picMkLst>
        </pc:picChg>
      </pc:sldChg>
      <pc:sldChg chg="modSp add mod modNotesTx">
        <pc:chgData name="Clarissa Vieira" userId="68b83680-52d9-4fd1-b3b6-765bbe292035" providerId="ADAL" clId="{DA4136FC-0DD1-4CAE-9D40-6CACA5AF2DD5}" dt="2023-09-18T13:50:50.363" v="5050" actId="20577"/>
        <pc:sldMkLst>
          <pc:docMk/>
          <pc:sldMk cId="2625290899" sldId="563"/>
        </pc:sldMkLst>
        <pc:spChg chg="mod">
          <ac:chgData name="Clarissa Vieira" userId="68b83680-52d9-4fd1-b3b6-765bbe292035" providerId="ADAL" clId="{DA4136FC-0DD1-4CAE-9D40-6CACA5AF2DD5}" dt="2023-09-18T13:42:47.707" v="5044" actId="14100"/>
          <ac:spMkLst>
            <pc:docMk/>
            <pc:sldMk cId="2625290899" sldId="563"/>
            <ac:spMk id="4" creationId="{BDCC91A4-C059-8206-2A41-D68097941A22}"/>
          </ac:spMkLst>
        </pc:spChg>
        <pc:graphicFrameChg chg="mod">
          <ac:chgData name="Clarissa Vieira" userId="68b83680-52d9-4fd1-b3b6-765bbe292035" providerId="ADAL" clId="{DA4136FC-0DD1-4CAE-9D40-6CACA5AF2DD5}" dt="2023-09-18T13:42:44.227" v="5043" actId="1076"/>
          <ac:graphicFrameMkLst>
            <pc:docMk/>
            <pc:sldMk cId="2625290899" sldId="563"/>
            <ac:graphicFrameMk id="6" creationId="{FDA22A59-7E96-6725-66F6-2A5B739547E3}"/>
          </ac:graphicFrameMkLst>
        </pc:graphicFrameChg>
      </pc:sldChg>
      <pc:sldChg chg="addSp delSp modSp new mod ord modNotesTx">
        <pc:chgData name="Clarissa Vieira" userId="68b83680-52d9-4fd1-b3b6-765bbe292035" providerId="ADAL" clId="{DA4136FC-0DD1-4CAE-9D40-6CACA5AF2DD5}" dt="2023-09-18T13:57:35.836" v="5119"/>
        <pc:sldMkLst>
          <pc:docMk/>
          <pc:sldMk cId="2243827284" sldId="564"/>
        </pc:sldMkLst>
        <pc:spChg chg="mod">
          <ac:chgData name="Clarissa Vieira" userId="68b83680-52d9-4fd1-b3b6-765bbe292035" providerId="ADAL" clId="{DA4136FC-0DD1-4CAE-9D40-6CACA5AF2DD5}" dt="2023-09-18T13:40:00.494" v="5011" actId="20577"/>
          <ac:spMkLst>
            <pc:docMk/>
            <pc:sldMk cId="2243827284" sldId="564"/>
            <ac:spMk id="2" creationId="{EB0939CD-7418-52FE-5115-2F19616C89C3}"/>
          </ac:spMkLst>
        </pc:spChg>
        <pc:spChg chg="del">
          <ac:chgData name="Clarissa Vieira" userId="68b83680-52d9-4fd1-b3b6-765bbe292035" providerId="ADAL" clId="{DA4136FC-0DD1-4CAE-9D40-6CACA5AF2DD5}" dt="2023-09-18T13:13:53.874" v="3618" actId="478"/>
          <ac:spMkLst>
            <pc:docMk/>
            <pc:sldMk cId="2243827284" sldId="564"/>
            <ac:spMk id="3" creationId="{A86DB32D-2AC8-8702-A2E3-59E309749A5E}"/>
          </ac:spMkLst>
        </pc:spChg>
        <pc:picChg chg="add mod">
          <ac:chgData name="Clarissa Vieira" userId="68b83680-52d9-4fd1-b3b6-765bbe292035" providerId="ADAL" clId="{DA4136FC-0DD1-4CAE-9D40-6CACA5AF2DD5}" dt="2023-09-18T13:14:43.891" v="3702" actId="14100"/>
          <ac:picMkLst>
            <pc:docMk/>
            <pc:sldMk cId="2243827284" sldId="564"/>
            <ac:picMk id="2050" creationId="{53DC13E7-1DC3-4280-2D8E-2A12E13CDE94}"/>
          </ac:picMkLst>
        </pc:picChg>
      </pc:sldChg>
      <pc:sldChg chg="new del">
        <pc:chgData name="Clarissa Vieira" userId="68b83680-52d9-4fd1-b3b6-765bbe292035" providerId="ADAL" clId="{DA4136FC-0DD1-4CAE-9D40-6CACA5AF2DD5}" dt="2023-09-18T13:17:06.687" v="3726" actId="2696"/>
        <pc:sldMkLst>
          <pc:docMk/>
          <pc:sldMk cId="3604790071" sldId="565"/>
        </pc:sldMkLst>
      </pc:sldChg>
      <pc:sldChg chg="addSp delSp modSp add mod modNotesTx">
        <pc:chgData name="Clarissa Vieira" userId="68b83680-52d9-4fd1-b3b6-765bbe292035" providerId="ADAL" clId="{DA4136FC-0DD1-4CAE-9D40-6CACA5AF2DD5}" dt="2023-09-18T13:32:58.031" v="4520" actId="20577"/>
        <pc:sldMkLst>
          <pc:docMk/>
          <pc:sldMk cId="3128032914" sldId="596"/>
        </pc:sldMkLst>
        <pc:spChg chg="add mod">
          <ac:chgData name="Clarissa Vieira" userId="68b83680-52d9-4fd1-b3b6-765bbe292035" providerId="ADAL" clId="{DA4136FC-0DD1-4CAE-9D40-6CACA5AF2DD5}" dt="2023-09-18T13:28:39.637" v="4424" actId="1076"/>
          <ac:spMkLst>
            <pc:docMk/>
            <pc:sldMk cId="3128032914" sldId="596"/>
            <ac:spMk id="3" creationId="{E4C11FD2-45F8-CF58-8D43-5A261721A478}"/>
          </ac:spMkLst>
        </pc:spChg>
        <pc:spChg chg="del">
          <ac:chgData name="Clarissa Vieira" userId="68b83680-52d9-4fd1-b3b6-765bbe292035" providerId="ADAL" clId="{DA4136FC-0DD1-4CAE-9D40-6CACA5AF2DD5}" dt="2023-09-18T13:28:27.146" v="4419" actId="478"/>
          <ac:spMkLst>
            <pc:docMk/>
            <pc:sldMk cId="3128032914" sldId="596"/>
            <ac:spMk id="6" creationId="{249F1564-CB7A-41A2-6780-81BC04F23523}"/>
          </ac:spMkLst>
        </pc:spChg>
        <pc:picChg chg="mod">
          <ac:chgData name="Clarissa Vieira" userId="68b83680-52d9-4fd1-b3b6-765bbe292035" providerId="ADAL" clId="{DA4136FC-0DD1-4CAE-9D40-6CACA5AF2DD5}" dt="2023-09-18T13:28:34.935" v="4423" actId="1076"/>
          <ac:picMkLst>
            <pc:docMk/>
            <pc:sldMk cId="3128032914" sldId="596"/>
            <ac:picMk id="7" creationId="{7A5635CA-F2D9-0B1F-DD90-B4FEEFF69FF7}"/>
          </ac:picMkLst>
        </pc:picChg>
      </pc:sldChg>
      <pc:sldChg chg="modSp add mod ord modNotesTx">
        <pc:chgData name="Clarissa Vieira" userId="68b83680-52d9-4fd1-b3b6-765bbe292035" providerId="ADAL" clId="{DA4136FC-0DD1-4CAE-9D40-6CACA5AF2DD5}" dt="2023-09-18T13:57:08.733" v="5114"/>
        <pc:sldMkLst>
          <pc:docMk/>
          <pc:sldMk cId="2524119662" sldId="797"/>
        </pc:sldMkLst>
        <pc:spChg chg="mod">
          <ac:chgData name="Clarissa Vieira" userId="68b83680-52d9-4fd1-b3b6-765bbe292035" providerId="ADAL" clId="{DA4136FC-0DD1-4CAE-9D40-6CACA5AF2DD5}" dt="2023-09-18T13:17:24.407" v="3742" actId="20577"/>
          <ac:spMkLst>
            <pc:docMk/>
            <pc:sldMk cId="2524119662" sldId="797"/>
            <ac:spMk id="2" creationId="{74DF9AA3-FC3B-533E-8E65-04B38730498E}"/>
          </ac:spMkLst>
        </pc:spChg>
        <pc:spChg chg="mod">
          <ac:chgData name="Clarissa Vieira" userId="68b83680-52d9-4fd1-b3b6-765bbe292035" providerId="ADAL" clId="{DA4136FC-0DD1-4CAE-9D40-6CACA5AF2DD5}" dt="2023-09-18T13:17:15.062" v="3727" actId="1076"/>
          <ac:spMkLst>
            <pc:docMk/>
            <pc:sldMk cId="2524119662" sldId="797"/>
            <ac:spMk id="7" creationId="{8CE9D1DA-1680-FBA0-6731-F3D8452F25A8}"/>
          </ac:spMkLst>
        </pc:spChg>
        <pc:spChg chg="mod">
          <ac:chgData name="Clarissa Vieira" userId="68b83680-52d9-4fd1-b3b6-765bbe292035" providerId="ADAL" clId="{DA4136FC-0DD1-4CAE-9D40-6CACA5AF2DD5}" dt="2023-09-18T13:17:15.062" v="3727" actId="1076"/>
          <ac:spMkLst>
            <pc:docMk/>
            <pc:sldMk cId="2524119662" sldId="797"/>
            <ac:spMk id="9" creationId="{C26C78F7-5EAD-1DED-6F1B-0721248DD52F}"/>
          </ac:spMkLst>
        </pc:spChg>
        <pc:spChg chg="mod">
          <ac:chgData name="Clarissa Vieira" userId="68b83680-52d9-4fd1-b3b6-765bbe292035" providerId="ADAL" clId="{DA4136FC-0DD1-4CAE-9D40-6CACA5AF2DD5}" dt="2023-09-18T13:17:15.062" v="3727" actId="1076"/>
          <ac:spMkLst>
            <pc:docMk/>
            <pc:sldMk cId="2524119662" sldId="797"/>
            <ac:spMk id="10" creationId="{0B508B3F-A6E5-9ED9-35FA-5EB495D9B6E2}"/>
          </ac:spMkLst>
        </pc:spChg>
        <pc:spChg chg="mod">
          <ac:chgData name="Clarissa Vieira" userId="68b83680-52d9-4fd1-b3b6-765bbe292035" providerId="ADAL" clId="{DA4136FC-0DD1-4CAE-9D40-6CACA5AF2DD5}" dt="2023-09-18T13:17:15.062" v="3727" actId="1076"/>
          <ac:spMkLst>
            <pc:docMk/>
            <pc:sldMk cId="2524119662" sldId="797"/>
            <ac:spMk id="12" creationId="{2D14BA13-B375-1366-9D97-22D4718CFD88}"/>
          </ac:spMkLst>
        </pc:spChg>
        <pc:spChg chg="mod">
          <ac:chgData name="Clarissa Vieira" userId="68b83680-52d9-4fd1-b3b6-765bbe292035" providerId="ADAL" clId="{DA4136FC-0DD1-4CAE-9D40-6CACA5AF2DD5}" dt="2023-09-18T13:17:15.062" v="3727" actId="1076"/>
          <ac:spMkLst>
            <pc:docMk/>
            <pc:sldMk cId="2524119662" sldId="797"/>
            <ac:spMk id="13" creationId="{4931018A-8C8D-2B22-79F8-804822EA2B62}"/>
          </ac:spMkLst>
        </pc:spChg>
        <pc:spChg chg="mod">
          <ac:chgData name="Clarissa Vieira" userId="68b83680-52d9-4fd1-b3b6-765bbe292035" providerId="ADAL" clId="{DA4136FC-0DD1-4CAE-9D40-6CACA5AF2DD5}" dt="2023-09-18T13:17:15.062" v="3727" actId="1076"/>
          <ac:spMkLst>
            <pc:docMk/>
            <pc:sldMk cId="2524119662" sldId="797"/>
            <ac:spMk id="14" creationId="{686ACA4D-7AF5-6CB9-A435-6F3A0AFABA2C}"/>
          </ac:spMkLst>
        </pc:spChg>
        <pc:spChg chg="mod">
          <ac:chgData name="Clarissa Vieira" userId="68b83680-52d9-4fd1-b3b6-765bbe292035" providerId="ADAL" clId="{DA4136FC-0DD1-4CAE-9D40-6CACA5AF2DD5}" dt="2023-09-18T13:17:15.062" v="3727" actId="1076"/>
          <ac:spMkLst>
            <pc:docMk/>
            <pc:sldMk cId="2524119662" sldId="797"/>
            <ac:spMk id="15" creationId="{A86D8E6A-3D65-6066-9443-3C3F1A65BEA7}"/>
          </ac:spMkLst>
        </pc:spChg>
        <pc:spChg chg="mod">
          <ac:chgData name="Clarissa Vieira" userId="68b83680-52d9-4fd1-b3b6-765bbe292035" providerId="ADAL" clId="{DA4136FC-0DD1-4CAE-9D40-6CACA5AF2DD5}" dt="2023-09-18T13:17:15.062" v="3727" actId="1076"/>
          <ac:spMkLst>
            <pc:docMk/>
            <pc:sldMk cId="2524119662" sldId="797"/>
            <ac:spMk id="18" creationId="{44537F25-2474-1EC7-78F6-37CD1760B9BF}"/>
          </ac:spMkLst>
        </pc:spChg>
        <pc:spChg chg="mod">
          <ac:chgData name="Clarissa Vieira" userId="68b83680-52d9-4fd1-b3b6-765bbe292035" providerId="ADAL" clId="{DA4136FC-0DD1-4CAE-9D40-6CACA5AF2DD5}" dt="2023-09-18T13:17:15.062" v="3727" actId="1076"/>
          <ac:spMkLst>
            <pc:docMk/>
            <pc:sldMk cId="2524119662" sldId="797"/>
            <ac:spMk id="20" creationId="{2C6CE72D-4A42-566B-BCA1-BC5B1035A6FC}"/>
          </ac:spMkLst>
        </pc:spChg>
        <pc:spChg chg="mod">
          <ac:chgData name="Clarissa Vieira" userId="68b83680-52d9-4fd1-b3b6-765bbe292035" providerId="ADAL" clId="{DA4136FC-0DD1-4CAE-9D40-6CACA5AF2DD5}" dt="2023-09-18T13:17:15.062" v="3727" actId="1076"/>
          <ac:spMkLst>
            <pc:docMk/>
            <pc:sldMk cId="2524119662" sldId="797"/>
            <ac:spMk id="21" creationId="{50BB68C3-442A-43C4-B431-29944AD32B0F}"/>
          </ac:spMkLst>
        </pc:spChg>
        <pc:grpChg chg="mod">
          <ac:chgData name="Clarissa Vieira" userId="68b83680-52d9-4fd1-b3b6-765bbe292035" providerId="ADAL" clId="{DA4136FC-0DD1-4CAE-9D40-6CACA5AF2DD5}" dt="2023-09-18T13:17:15.062" v="3727" actId="1076"/>
          <ac:grpSpMkLst>
            <pc:docMk/>
            <pc:sldMk cId="2524119662" sldId="797"/>
            <ac:grpSpMk id="8" creationId="{65921399-71F6-F307-FBED-319D83AF29F0}"/>
          </ac:grpSpMkLst>
        </pc:grpChg>
        <pc:grpChg chg="mod">
          <ac:chgData name="Clarissa Vieira" userId="68b83680-52d9-4fd1-b3b6-765bbe292035" providerId="ADAL" clId="{DA4136FC-0DD1-4CAE-9D40-6CACA5AF2DD5}" dt="2023-09-18T13:17:15.062" v="3727" actId="1076"/>
          <ac:grpSpMkLst>
            <pc:docMk/>
            <pc:sldMk cId="2524119662" sldId="797"/>
            <ac:grpSpMk id="11" creationId="{F9EBA891-A26F-26B6-86F4-F3300BDBC992}"/>
          </ac:grpSpMkLst>
        </pc:grpChg>
        <pc:grpChg chg="mod">
          <ac:chgData name="Clarissa Vieira" userId="68b83680-52d9-4fd1-b3b6-765bbe292035" providerId="ADAL" clId="{DA4136FC-0DD1-4CAE-9D40-6CACA5AF2DD5}" dt="2023-09-18T13:17:15.062" v="3727" actId="1076"/>
          <ac:grpSpMkLst>
            <pc:docMk/>
            <pc:sldMk cId="2524119662" sldId="797"/>
            <ac:grpSpMk id="16" creationId="{61C1E1C8-F11B-D545-6645-1DA4FE9AC437}"/>
          </ac:grpSpMkLst>
        </pc:grpChg>
        <pc:graphicFrameChg chg="mod">
          <ac:chgData name="Clarissa Vieira" userId="68b83680-52d9-4fd1-b3b6-765bbe292035" providerId="ADAL" clId="{DA4136FC-0DD1-4CAE-9D40-6CACA5AF2DD5}" dt="2023-09-18T13:17:15.062" v="3727" actId="1076"/>
          <ac:graphicFrameMkLst>
            <pc:docMk/>
            <pc:sldMk cId="2524119662" sldId="797"/>
            <ac:graphicFrameMk id="4" creationId="{2339E006-DA03-0A2C-2B3C-922B9454BD92}"/>
          </ac:graphicFrameMkLst>
        </pc:graphicFrameChg>
        <pc:graphicFrameChg chg="mod">
          <ac:chgData name="Clarissa Vieira" userId="68b83680-52d9-4fd1-b3b6-765bbe292035" providerId="ADAL" clId="{DA4136FC-0DD1-4CAE-9D40-6CACA5AF2DD5}" dt="2023-09-18T13:17:15.062" v="3727" actId="1076"/>
          <ac:graphicFrameMkLst>
            <pc:docMk/>
            <pc:sldMk cId="2524119662" sldId="797"/>
            <ac:graphicFrameMk id="5" creationId="{1E04E506-60BC-93D7-82E2-CC18BA17A6F8}"/>
          </ac:graphicFrameMkLst>
        </pc:graphicFrameChg>
        <pc:graphicFrameChg chg="mod">
          <ac:chgData name="Clarissa Vieira" userId="68b83680-52d9-4fd1-b3b6-765bbe292035" providerId="ADAL" clId="{DA4136FC-0DD1-4CAE-9D40-6CACA5AF2DD5}" dt="2023-09-18T13:17:15.062" v="3727" actId="1076"/>
          <ac:graphicFrameMkLst>
            <pc:docMk/>
            <pc:sldMk cId="2524119662" sldId="797"/>
            <ac:graphicFrameMk id="6" creationId="{B84D17D1-844C-DB16-E6CF-2B1FDBC862BA}"/>
          </ac:graphicFrameMkLst>
        </pc:graphicFrameChg>
      </pc:sldChg>
      <pc:sldChg chg="new del">
        <pc:chgData name="Clarissa Vieira" userId="68b83680-52d9-4fd1-b3b6-765bbe292035" providerId="ADAL" clId="{DA4136FC-0DD1-4CAE-9D40-6CACA5AF2DD5}" dt="2023-09-18T13:18:08.617" v="3744" actId="2696"/>
        <pc:sldMkLst>
          <pc:docMk/>
          <pc:sldMk cId="839282181" sldId="798"/>
        </pc:sldMkLst>
      </pc:sldChg>
      <pc:sldChg chg="addSp delSp modSp new mod ord modNotesTx">
        <pc:chgData name="Clarissa Vieira" userId="68b83680-52d9-4fd1-b3b6-765bbe292035" providerId="ADAL" clId="{DA4136FC-0DD1-4CAE-9D40-6CACA5AF2DD5}" dt="2023-09-18T14:17:22.384" v="5178" actId="207"/>
        <pc:sldMkLst>
          <pc:docMk/>
          <pc:sldMk cId="1851332280" sldId="798"/>
        </pc:sldMkLst>
        <pc:spChg chg="del">
          <ac:chgData name="Clarissa Vieira" userId="68b83680-52d9-4fd1-b3b6-765bbe292035" providerId="ADAL" clId="{DA4136FC-0DD1-4CAE-9D40-6CACA5AF2DD5}" dt="2023-09-18T13:52:08.380" v="5054" actId="478"/>
          <ac:spMkLst>
            <pc:docMk/>
            <pc:sldMk cId="1851332280" sldId="798"/>
            <ac:spMk id="2" creationId="{C991F383-A698-6A49-AF97-D4368D2A909F}"/>
          </ac:spMkLst>
        </pc:spChg>
        <pc:spChg chg="del mod">
          <ac:chgData name="Clarissa Vieira" userId="68b83680-52d9-4fd1-b3b6-765bbe292035" providerId="ADAL" clId="{DA4136FC-0DD1-4CAE-9D40-6CACA5AF2DD5}" dt="2023-09-18T13:52:02.401" v="5053" actId="1032"/>
          <ac:spMkLst>
            <pc:docMk/>
            <pc:sldMk cId="1851332280" sldId="798"/>
            <ac:spMk id="3" creationId="{8A1B8F10-3BD4-1BD2-87FA-526D0329F256}"/>
          </ac:spMkLst>
        </pc:spChg>
        <pc:spChg chg="add mod">
          <ac:chgData name="Clarissa Vieira" userId="68b83680-52d9-4fd1-b3b6-765bbe292035" providerId="ADAL" clId="{DA4136FC-0DD1-4CAE-9D40-6CACA5AF2DD5}" dt="2023-09-18T14:17:22.384" v="5178" actId="207"/>
          <ac:spMkLst>
            <pc:docMk/>
            <pc:sldMk cId="1851332280" sldId="798"/>
            <ac:spMk id="5" creationId="{08DBCDBA-CC49-0BB8-77FE-CF97F9D9E970}"/>
          </ac:spMkLst>
        </pc:spChg>
        <pc:graphicFrameChg chg="add mod">
          <ac:chgData name="Clarissa Vieira" userId="68b83680-52d9-4fd1-b3b6-765bbe292035" providerId="ADAL" clId="{DA4136FC-0DD1-4CAE-9D40-6CACA5AF2DD5}" dt="2023-09-18T13:53:05.198" v="5101" actId="20577"/>
          <ac:graphicFrameMkLst>
            <pc:docMk/>
            <pc:sldMk cId="1851332280" sldId="798"/>
            <ac:graphicFrameMk id="4" creationId="{C63B5B89-2E55-1989-2A85-32396B6D6923}"/>
          </ac:graphicFrameMkLst>
        </pc:graphicFrameChg>
      </pc:sldChg>
      <pc:sldChg chg="addSp delSp modSp add mod ord modNotesTx">
        <pc:chgData name="Clarissa Vieira" userId="68b83680-52d9-4fd1-b3b6-765bbe292035" providerId="ADAL" clId="{DA4136FC-0DD1-4CAE-9D40-6CACA5AF2DD5}" dt="2023-09-18T14:19:45.741" v="5180" actId="20577"/>
        <pc:sldMkLst>
          <pc:docMk/>
          <pc:sldMk cId="4024662697" sldId="799"/>
        </pc:sldMkLst>
        <pc:spChg chg="add del mod">
          <ac:chgData name="Clarissa Vieira" userId="68b83680-52d9-4fd1-b3b6-765bbe292035" providerId="ADAL" clId="{DA4136FC-0DD1-4CAE-9D40-6CACA5AF2DD5}" dt="2023-09-18T13:41:24.264" v="5032" actId="11529"/>
          <ac:spMkLst>
            <pc:docMk/>
            <pc:sldMk cId="4024662697" sldId="799"/>
            <ac:spMk id="3" creationId="{7BD4E288-E98D-F36E-5F43-880D203F442F}"/>
          </ac:spMkLst>
        </pc:spChg>
        <pc:spChg chg="add mod">
          <ac:chgData name="Clarissa Vieira" userId="68b83680-52d9-4fd1-b3b6-765bbe292035" providerId="ADAL" clId="{DA4136FC-0DD1-4CAE-9D40-6CACA5AF2DD5}" dt="2023-09-18T13:42:19.822" v="5041" actId="14100"/>
          <ac:spMkLst>
            <pc:docMk/>
            <pc:sldMk cId="4024662697" sldId="799"/>
            <ac:spMk id="4" creationId="{3FE5E698-E3BF-FD03-39AD-6591159640B1}"/>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734D2-D3BB-4A2A-AAFA-B103328BC805}"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03023E27-D6EE-42FA-8954-1C4CC0465AC8}">
      <dgm:prSet/>
      <dgm:spPr/>
      <dgm:t>
        <a:bodyPr/>
        <a:lstStyle/>
        <a:p>
          <a:r>
            <a:rPr lang="en-US" b="0" i="0" dirty="0"/>
            <a:t>Set up the teams and workflow​</a:t>
          </a:r>
          <a:endParaRPr lang="en-US" dirty="0"/>
        </a:p>
      </dgm:t>
    </dgm:pt>
    <dgm:pt modelId="{C0FCB1BC-1468-49BF-94E7-03C1F9704421}" type="parTrans" cxnId="{BA066E91-442E-4D65-9746-C9EE7FB1D12D}">
      <dgm:prSet/>
      <dgm:spPr/>
      <dgm:t>
        <a:bodyPr/>
        <a:lstStyle/>
        <a:p>
          <a:endParaRPr lang="en-US"/>
        </a:p>
      </dgm:t>
    </dgm:pt>
    <dgm:pt modelId="{01880CAE-D74C-4A19-A87F-8FF945DAFD4D}" type="sibTrans" cxnId="{BA066E91-442E-4D65-9746-C9EE7FB1D12D}">
      <dgm:prSet phldrT="1" phldr="0"/>
      <dgm:spPr/>
      <dgm:t>
        <a:bodyPr/>
        <a:lstStyle/>
        <a:p>
          <a:r>
            <a:rPr lang="en-US"/>
            <a:t>1</a:t>
          </a:r>
        </a:p>
      </dgm:t>
    </dgm:pt>
    <dgm:pt modelId="{11F1451A-8989-401B-9E5A-A1329816C6CC}">
      <dgm:prSet/>
      <dgm:spPr/>
      <dgm:t>
        <a:bodyPr/>
        <a:lstStyle/>
        <a:p>
          <a:r>
            <a:rPr lang="en-US" b="0" i="0" dirty="0"/>
            <a:t>Collect useful resources and documents​</a:t>
          </a:r>
          <a:endParaRPr lang="en-US" dirty="0"/>
        </a:p>
      </dgm:t>
    </dgm:pt>
    <dgm:pt modelId="{3B73F383-1CD9-44F0-9F45-AE65ACFE88AF}" type="parTrans" cxnId="{8B89F7A1-D818-4D79-BAC8-9AEABDCBF31F}">
      <dgm:prSet/>
      <dgm:spPr/>
      <dgm:t>
        <a:bodyPr/>
        <a:lstStyle/>
        <a:p>
          <a:endParaRPr lang="en-US"/>
        </a:p>
      </dgm:t>
    </dgm:pt>
    <dgm:pt modelId="{52895D4D-1E22-48FD-BE9B-762994CB8559}" type="sibTrans" cxnId="{8B89F7A1-D818-4D79-BAC8-9AEABDCBF31F}">
      <dgm:prSet phldrT="2" phldr="0"/>
      <dgm:spPr/>
      <dgm:t>
        <a:bodyPr/>
        <a:lstStyle/>
        <a:p>
          <a:r>
            <a:rPr lang="en-US"/>
            <a:t>2</a:t>
          </a:r>
        </a:p>
      </dgm:t>
    </dgm:pt>
    <dgm:pt modelId="{9D78AD7C-398D-4574-9349-D6B0E4B45E55}">
      <dgm:prSet/>
      <dgm:spPr/>
      <dgm:t>
        <a:bodyPr/>
        <a:lstStyle/>
        <a:p>
          <a:r>
            <a:rPr lang="en-US" b="0" i="0" dirty="0"/>
            <a:t>Compare the NOC/NSC and ESCO classifications​</a:t>
          </a:r>
          <a:endParaRPr lang="en-US" dirty="0"/>
        </a:p>
      </dgm:t>
    </dgm:pt>
    <dgm:pt modelId="{897348B3-9084-4269-AF41-CFDF3F4BAC08}" type="parTrans" cxnId="{C0F03056-E232-474F-9B91-133650C7A66A}">
      <dgm:prSet/>
      <dgm:spPr/>
      <dgm:t>
        <a:bodyPr/>
        <a:lstStyle/>
        <a:p>
          <a:endParaRPr lang="en-US"/>
        </a:p>
      </dgm:t>
    </dgm:pt>
    <dgm:pt modelId="{B728EB9F-20C1-4435-82C4-CFF1E8688672}" type="sibTrans" cxnId="{C0F03056-E232-474F-9B91-133650C7A66A}">
      <dgm:prSet phldrT="3" phldr="0"/>
      <dgm:spPr/>
      <dgm:t>
        <a:bodyPr/>
        <a:lstStyle/>
        <a:p>
          <a:r>
            <a:rPr lang="en-US"/>
            <a:t>3</a:t>
          </a:r>
        </a:p>
      </dgm:t>
    </dgm:pt>
    <dgm:pt modelId="{6CD2DCDB-D260-430E-B219-52EECC69F024}">
      <dgm:prSet/>
      <dgm:spPr/>
      <dgm:t>
        <a:bodyPr/>
        <a:lstStyle/>
        <a:p>
          <a:pPr rtl="0"/>
          <a:r>
            <a:rPr lang="en-US" b="0" i="0" dirty="0"/>
            <a:t>Establish mapping relations​</a:t>
          </a:r>
          <a:r>
            <a:rPr lang="en-US" dirty="0">
              <a:latin typeface="Verdana"/>
            </a:rPr>
            <a:t> to ESCO </a:t>
          </a:r>
          <a:r>
            <a:rPr lang="en-US" dirty="0"/>
            <a:t>version 1.0</a:t>
          </a:r>
          <a:r>
            <a:rPr lang="en-US" dirty="0">
              <a:latin typeface="Verdana"/>
            </a:rPr>
            <a:t> or previous</a:t>
          </a:r>
        </a:p>
      </dgm:t>
    </dgm:pt>
    <dgm:pt modelId="{CCDD1EB6-1CF8-4D2D-BE0C-9927E08484D8}" type="parTrans" cxnId="{3F89264C-51A6-4FA6-A716-4B920954BBFF}">
      <dgm:prSet/>
      <dgm:spPr/>
      <dgm:t>
        <a:bodyPr/>
        <a:lstStyle/>
        <a:p>
          <a:endParaRPr lang="en-US"/>
        </a:p>
      </dgm:t>
    </dgm:pt>
    <dgm:pt modelId="{FE02AC21-A953-4D52-BF51-57EC400B5CEC}" type="sibTrans" cxnId="{3F89264C-51A6-4FA6-A716-4B920954BBFF}">
      <dgm:prSet phldrT="4" phldr="0"/>
      <dgm:spPr/>
      <dgm:t>
        <a:bodyPr/>
        <a:lstStyle/>
        <a:p>
          <a:r>
            <a:rPr lang="en-US"/>
            <a:t>4</a:t>
          </a:r>
        </a:p>
      </dgm:t>
    </dgm:pt>
    <dgm:pt modelId="{54414064-8068-41F8-9C91-B0C1ED1824BE}">
      <dgm:prSet/>
      <dgm:spPr/>
      <dgm:t>
        <a:bodyPr/>
        <a:lstStyle/>
        <a:p>
          <a:pPr rtl="0"/>
          <a:r>
            <a:rPr lang="en-US" b="0" i="0" dirty="0"/>
            <a:t>Review, publish and maintain</a:t>
          </a:r>
          <a:r>
            <a:rPr lang="en-US" b="0" i="0" dirty="0">
              <a:latin typeface="Verdana"/>
            </a:rPr>
            <a:t> </a:t>
          </a:r>
          <a:r>
            <a:rPr lang="en-US" b="0" i="0" dirty="0"/>
            <a:t> mapping relations</a:t>
          </a:r>
          <a:endParaRPr lang="en-US" dirty="0"/>
        </a:p>
      </dgm:t>
    </dgm:pt>
    <dgm:pt modelId="{F6966B57-6F40-48F0-B389-873A034724B7}" type="parTrans" cxnId="{03979715-D6F4-4191-BB40-B9A22826AD35}">
      <dgm:prSet/>
      <dgm:spPr/>
      <dgm:t>
        <a:bodyPr/>
        <a:lstStyle/>
        <a:p>
          <a:endParaRPr lang="en-US"/>
        </a:p>
      </dgm:t>
    </dgm:pt>
    <dgm:pt modelId="{38E2F2E2-B30A-4F19-A45B-9BBB349E0F4D}" type="sibTrans" cxnId="{03979715-D6F4-4191-BB40-B9A22826AD35}">
      <dgm:prSet phldrT="5" phldr="0"/>
      <dgm:spPr/>
      <dgm:t>
        <a:bodyPr/>
        <a:lstStyle/>
        <a:p>
          <a:r>
            <a:rPr lang="en-US"/>
            <a:t>5</a:t>
          </a:r>
        </a:p>
      </dgm:t>
    </dgm:pt>
    <dgm:pt modelId="{325E206D-CA43-4C9B-9254-37EA71B14049}" type="pres">
      <dgm:prSet presAssocID="{55D734D2-D3BB-4A2A-AAFA-B103328BC805}" presName="linearFlow" presStyleCnt="0">
        <dgm:presLayoutVars>
          <dgm:dir/>
          <dgm:animLvl val="lvl"/>
          <dgm:resizeHandles val="exact"/>
        </dgm:presLayoutVars>
      </dgm:prSet>
      <dgm:spPr/>
    </dgm:pt>
    <dgm:pt modelId="{5358B55E-3E90-413B-867D-6EED5DABAD20}" type="pres">
      <dgm:prSet presAssocID="{03023E27-D6EE-42FA-8954-1C4CC0465AC8}" presName="compositeNode" presStyleCnt="0"/>
      <dgm:spPr/>
    </dgm:pt>
    <dgm:pt modelId="{E0A51D24-C244-4F5B-9F0E-BCE902DA6141}" type="pres">
      <dgm:prSet presAssocID="{03023E27-D6EE-42FA-8954-1C4CC0465AC8}" presName="parTx" presStyleLbl="node1" presStyleIdx="0" presStyleCnt="0">
        <dgm:presLayoutVars>
          <dgm:chMax val="0"/>
          <dgm:chPref val="0"/>
          <dgm:bulletEnabled val="1"/>
        </dgm:presLayoutVars>
      </dgm:prSet>
      <dgm:spPr/>
    </dgm:pt>
    <dgm:pt modelId="{C59E42FD-73DA-44B5-92E1-1BA4CAD5E8CA}" type="pres">
      <dgm:prSet presAssocID="{03023E27-D6EE-42FA-8954-1C4CC0465AC8}" presName="parSh" presStyleCnt="0"/>
      <dgm:spPr/>
    </dgm:pt>
    <dgm:pt modelId="{88D8681B-A141-44BF-91F3-24020A0E294F}" type="pres">
      <dgm:prSet presAssocID="{03023E27-D6EE-42FA-8954-1C4CC0465AC8}" presName="lineNode" presStyleLbl="alignAccFollowNode1" presStyleIdx="0" presStyleCnt="15"/>
      <dgm:spPr/>
    </dgm:pt>
    <dgm:pt modelId="{F41B3660-3E61-4BC6-B803-48BF5CB6A437}" type="pres">
      <dgm:prSet presAssocID="{03023E27-D6EE-42FA-8954-1C4CC0465AC8}" presName="lineArrowNode" presStyleLbl="alignAccFollowNode1" presStyleIdx="1" presStyleCnt="15"/>
      <dgm:spPr/>
    </dgm:pt>
    <dgm:pt modelId="{BFAB844A-5342-4C89-902E-05C15E44745F}" type="pres">
      <dgm:prSet presAssocID="{01880CAE-D74C-4A19-A87F-8FF945DAFD4D}" presName="sibTransNodeCircle" presStyleLbl="alignNode1" presStyleIdx="0" presStyleCnt="5">
        <dgm:presLayoutVars>
          <dgm:chMax val="0"/>
          <dgm:bulletEnabled/>
        </dgm:presLayoutVars>
      </dgm:prSet>
      <dgm:spPr/>
    </dgm:pt>
    <dgm:pt modelId="{12E35D89-D3DF-4884-B3B5-848BE81468A4}" type="pres">
      <dgm:prSet presAssocID="{01880CAE-D74C-4A19-A87F-8FF945DAFD4D}" presName="spacerBetweenCircleAndCallout" presStyleCnt="0">
        <dgm:presLayoutVars/>
      </dgm:prSet>
      <dgm:spPr/>
    </dgm:pt>
    <dgm:pt modelId="{F88E7424-15E7-4E46-A432-2C152903BB76}" type="pres">
      <dgm:prSet presAssocID="{03023E27-D6EE-42FA-8954-1C4CC0465AC8}" presName="nodeText" presStyleLbl="alignAccFollowNode1" presStyleIdx="2" presStyleCnt="15">
        <dgm:presLayoutVars>
          <dgm:bulletEnabled val="1"/>
        </dgm:presLayoutVars>
      </dgm:prSet>
      <dgm:spPr/>
    </dgm:pt>
    <dgm:pt modelId="{AE70B8B6-0D01-4BC2-859B-B4B48F0CDB4C}" type="pres">
      <dgm:prSet presAssocID="{01880CAE-D74C-4A19-A87F-8FF945DAFD4D}" presName="sibTransComposite" presStyleCnt="0"/>
      <dgm:spPr/>
    </dgm:pt>
    <dgm:pt modelId="{D7779872-79CE-4D3D-BA12-680BE4436A66}" type="pres">
      <dgm:prSet presAssocID="{11F1451A-8989-401B-9E5A-A1329816C6CC}" presName="compositeNode" presStyleCnt="0"/>
      <dgm:spPr/>
    </dgm:pt>
    <dgm:pt modelId="{D9EEC9A6-4F16-40AC-86C0-876A5F82A373}" type="pres">
      <dgm:prSet presAssocID="{11F1451A-8989-401B-9E5A-A1329816C6CC}" presName="parTx" presStyleLbl="node1" presStyleIdx="0" presStyleCnt="0">
        <dgm:presLayoutVars>
          <dgm:chMax val="0"/>
          <dgm:chPref val="0"/>
          <dgm:bulletEnabled val="1"/>
        </dgm:presLayoutVars>
      </dgm:prSet>
      <dgm:spPr/>
    </dgm:pt>
    <dgm:pt modelId="{C5191832-53E3-4C1D-9288-D2733B46033C}" type="pres">
      <dgm:prSet presAssocID="{11F1451A-8989-401B-9E5A-A1329816C6CC}" presName="parSh" presStyleCnt="0"/>
      <dgm:spPr/>
    </dgm:pt>
    <dgm:pt modelId="{2181F184-2835-4F09-8293-74E413F7C135}" type="pres">
      <dgm:prSet presAssocID="{11F1451A-8989-401B-9E5A-A1329816C6CC}" presName="lineNode" presStyleLbl="alignAccFollowNode1" presStyleIdx="3" presStyleCnt="15"/>
      <dgm:spPr/>
    </dgm:pt>
    <dgm:pt modelId="{439D5522-753B-467E-AF64-4B37B3CC6F34}" type="pres">
      <dgm:prSet presAssocID="{11F1451A-8989-401B-9E5A-A1329816C6CC}" presName="lineArrowNode" presStyleLbl="alignAccFollowNode1" presStyleIdx="4" presStyleCnt="15"/>
      <dgm:spPr/>
    </dgm:pt>
    <dgm:pt modelId="{5FAEC6AC-262E-4383-A798-78E9C0026641}" type="pres">
      <dgm:prSet presAssocID="{52895D4D-1E22-48FD-BE9B-762994CB8559}" presName="sibTransNodeCircle" presStyleLbl="alignNode1" presStyleIdx="1" presStyleCnt="5">
        <dgm:presLayoutVars>
          <dgm:chMax val="0"/>
          <dgm:bulletEnabled/>
        </dgm:presLayoutVars>
      </dgm:prSet>
      <dgm:spPr/>
    </dgm:pt>
    <dgm:pt modelId="{4FBEB022-E7CF-43B8-A0ED-CE5039BE32D8}" type="pres">
      <dgm:prSet presAssocID="{52895D4D-1E22-48FD-BE9B-762994CB8559}" presName="spacerBetweenCircleAndCallout" presStyleCnt="0">
        <dgm:presLayoutVars/>
      </dgm:prSet>
      <dgm:spPr/>
    </dgm:pt>
    <dgm:pt modelId="{F3C11554-9FD3-4D43-B313-1E3F6D10071F}" type="pres">
      <dgm:prSet presAssocID="{11F1451A-8989-401B-9E5A-A1329816C6CC}" presName="nodeText" presStyleLbl="alignAccFollowNode1" presStyleIdx="5" presStyleCnt="15">
        <dgm:presLayoutVars>
          <dgm:bulletEnabled val="1"/>
        </dgm:presLayoutVars>
      </dgm:prSet>
      <dgm:spPr/>
    </dgm:pt>
    <dgm:pt modelId="{4FBC2092-F8BE-46C6-A2C5-AE3471A7DCAB}" type="pres">
      <dgm:prSet presAssocID="{52895D4D-1E22-48FD-BE9B-762994CB8559}" presName="sibTransComposite" presStyleCnt="0"/>
      <dgm:spPr/>
    </dgm:pt>
    <dgm:pt modelId="{50E57E4D-C575-4BD0-BF87-05554F38B30C}" type="pres">
      <dgm:prSet presAssocID="{9D78AD7C-398D-4574-9349-D6B0E4B45E55}" presName="compositeNode" presStyleCnt="0"/>
      <dgm:spPr/>
    </dgm:pt>
    <dgm:pt modelId="{07D13967-293A-492E-BE4D-84AF1B10D048}" type="pres">
      <dgm:prSet presAssocID="{9D78AD7C-398D-4574-9349-D6B0E4B45E55}" presName="parTx" presStyleLbl="node1" presStyleIdx="0" presStyleCnt="0">
        <dgm:presLayoutVars>
          <dgm:chMax val="0"/>
          <dgm:chPref val="0"/>
          <dgm:bulletEnabled val="1"/>
        </dgm:presLayoutVars>
      </dgm:prSet>
      <dgm:spPr/>
    </dgm:pt>
    <dgm:pt modelId="{10174725-EFA0-4DAD-8287-6278CDD60FD1}" type="pres">
      <dgm:prSet presAssocID="{9D78AD7C-398D-4574-9349-D6B0E4B45E55}" presName="parSh" presStyleCnt="0"/>
      <dgm:spPr/>
    </dgm:pt>
    <dgm:pt modelId="{413F583A-F088-4A79-9343-5DE56CB44524}" type="pres">
      <dgm:prSet presAssocID="{9D78AD7C-398D-4574-9349-D6B0E4B45E55}" presName="lineNode" presStyleLbl="alignAccFollowNode1" presStyleIdx="6" presStyleCnt="15"/>
      <dgm:spPr/>
    </dgm:pt>
    <dgm:pt modelId="{51B88FCF-855F-48ED-A4F9-48E53BF3D068}" type="pres">
      <dgm:prSet presAssocID="{9D78AD7C-398D-4574-9349-D6B0E4B45E55}" presName="lineArrowNode" presStyleLbl="alignAccFollowNode1" presStyleIdx="7" presStyleCnt="15"/>
      <dgm:spPr/>
    </dgm:pt>
    <dgm:pt modelId="{3BF95BDA-C7C4-4292-91C1-45AFC67AA98F}" type="pres">
      <dgm:prSet presAssocID="{B728EB9F-20C1-4435-82C4-CFF1E8688672}" presName="sibTransNodeCircle" presStyleLbl="alignNode1" presStyleIdx="2" presStyleCnt="5">
        <dgm:presLayoutVars>
          <dgm:chMax val="0"/>
          <dgm:bulletEnabled/>
        </dgm:presLayoutVars>
      </dgm:prSet>
      <dgm:spPr/>
    </dgm:pt>
    <dgm:pt modelId="{8DDF86B9-4F17-4BC3-BF1F-9B0D568BDD34}" type="pres">
      <dgm:prSet presAssocID="{B728EB9F-20C1-4435-82C4-CFF1E8688672}" presName="spacerBetweenCircleAndCallout" presStyleCnt="0">
        <dgm:presLayoutVars/>
      </dgm:prSet>
      <dgm:spPr/>
    </dgm:pt>
    <dgm:pt modelId="{9E2AD942-E550-4F07-B61A-4C37BE52A7AA}" type="pres">
      <dgm:prSet presAssocID="{9D78AD7C-398D-4574-9349-D6B0E4B45E55}" presName="nodeText" presStyleLbl="alignAccFollowNode1" presStyleIdx="8" presStyleCnt="15">
        <dgm:presLayoutVars>
          <dgm:bulletEnabled val="1"/>
        </dgm:presLayoutVars>
      </dgm:prSet>
      <dgm:spPr/>
    </dgm:pt>
    <dgm:pt modelId="{1FEDEC07-08DD-42DB-846E-7FC5A04E053C}" type="pres">
      <dgm:prSet presAssocID="{B728EB9F-20C1-4435-82C4-CFF1E8688672}" presName="sibTransComposite" presStyleCnt="0"/>
      <dgm:spPr/>
    </dgm:pt>
    <dgm:pt modelId="{F2AA2419-2D0F-4427-A396-E35FB7EF864B}" type="pres">
      <dgm:prSet presAssocID="{6CD2DCDB-D260-430E-B219-52EECC69F024}" presName="compositeNode" presStyleCnt="0"/>
      <dgm:spPr/>
    </dgm:pt>
    <dgm:pt modelId="{201DDD7F-5148-422C-BD98-D10C2FD52B2C}" type="pres">
      <dgm:prSet presAssocID="{6CD2DCDB-D260-430E-B219-52EECC69F024}" presName="parTx" presStyleLbl="node1" presStyleIdx="0" presStyleCnt="0">
        <dgm:presLayoutVars>
          <dgm:chMax val="0"/>
          <dgm:chPref val="0"/>
          <dgm:bulletEnabled val="1"/>
        </dgm:presLayoutVars>
      </dgm:prSet>
      <dgm:spPr/>
    </dgm:pt>
    <dgm:pt modelId="{C42E5332-E504-449B-8521-AF1F3138B6A9}" type="pres">
      <dgm:prSet presAssocID="{6CD2DCDB-D260-430E-B219-52EECC69F024}" presName="parSh" presStyleCnt="0"/>
      <dgm:spPr/>
    </dgm:pt>
    <dgm:pt modelId="{66D9BD5E-A54E-485C-9C09-27781857825E}" type="pres">
      <dgm:prSet presAssocID="{6CD2DCDB-D260-430E-B219-52EECC69F024}" presName="lineNode" presStyleLbl="alignAccFollowNode1" presStyleIdx="9" presStyleCnt="15"/>
      <dgm:spPr/>
    </dgm:pt>
    <dgm:pt modelId="{10460A16-4BBC-4364-9CAD-D7B191018CC5}" type="pres">
      <dgm:prSet presAssocID="{6CD2DCDB-D260-430E-B219-52EECC69F024}" presName="lineArrowNode" presStyleLbl="alignAccFollowNode1" presStyleIdx="10" presStyleCnt="15"/>
      <dgm:spPr/>
    </dgm:pt>
    <dgm:pt modelId="{1DCFFE42-7EE6-46DC-91BF-EA7BD57C0E3E}" type="pres">
      <dgm:prSet presAssocID="{FE02AC21-A953-4D52-BF51-57EC400B5CEC}" presName="sibTransNodeCircle" presStyleLbl="alignNode1" presStyleIdx="3" presStyleCnt="5">
        <dgm:presLayoutVars>
          <dgm:chMax val="0"/>
          <dgm:bulletEnabled/>
        </dgm:presLayoutVars>
      </dgm:prSet>
      <dgm:spPr/>
    </dgm:pt>
    <dgm:pt modelId="{FE7B65E9-6680-49B7-BF29-F7C47288DF29}" type="pres">
      <dgm:prSet presAssocID="{FE02AC21-A953-4D52-BF51-57EC400B5CEC}" presName="spacerBetweenCircleAndCallout" presStyleCnt="0">
        <dgm:presLayoutVars/>
      </dgm:prSet>
      <dgm:spPr/>
    </dgm:pt>
    <dgm:pt modelId="{3507E438-ACEF-4ACE-A80F-DC6E3C84DDF8}" type="pres">
      <dgm:prSet presAssocID="{6CD2DCDB-D260-430E-B219-52EECC69F024}" presName="nodeText" presStyleLbl="alignAccFollowNode1" presStyleIdx="11" presStyleCnt="15">
        <dgm:presLayoutVars>
          <dgm:bulletEnabled val="1"/>
        </dgm:presLayoutVars>
      </dgm:prSet>
      <dgm:spPr/>
    </dgm:pt>
    <dgm:pt modelId="{D979559A-9A36-432E-877D-01C0088D819A}" type="pres">
      <dgm:prSet presAssocID="{FE02AC21-A953-4D52-BF51-57EC400B5CEC}" presName="sibTransComposite" presStyleCnt="0"/>
      <dgm:spPr/>
    </dgm:pt>
    <dgm:pt modelId="{BB5BBA55-7A9C-4E23-9BC2-D0799B167BF6}" type="pres">
      <dgm:prSet presAssocID="{54414064-8068-41F8-9C91-B0C1ED1824BE}" presName="compositeNode" presStyleCnt="0"/>
      <dgm:spPr/>
    </dgm:pt>
    <dgm:pt modelId="{AC8677B1-5E2B-4ED4-BEE4-E197614316BA}" type="pres">
      <dgm:prSet presAssocID="{54414064-8068-41F8-9C91-B0C1ED1824BE}" presName="parTx" presStyleLbl="node1" presStyleIdx="0" presStyleCnt="0">
        <dgm:presLayoutVars>
          <dgm:chMax val="0"/>
          <dgm:chPref val="0"/>
          <dgm:bulletEnabled val="1"/>
        </dgm:presLayoutVars>
      </dgm:prSet>
      <dgm:spPr/>
    </dgm:pt>
    <dgm:pt modelId="{FCDAB159-0C72-4C42-B559-9A299484B914}" type="pres">
      <dgm:prSet presAssocID="{54414064-8068-41F8-9C91-B0C1ED1824BE}" presName="parSh" presStyleCnt="0"/>
      <dgm:spPr/>
    </dgm:pt>
    <dgm:pt modelId="{44A11B54-6764-4487-A90A-F850A1EC0502}" type="pres">
      <dgm:prSet presAssocID="{54414064-8068-41F8-9C91-B0C1ED1824BE}" presName="lineNode" presStyleLbl="alignAccFollowNode1" presStyleIdx="12" presStyleCnt="15"/>
      <dgm:spPr/>
    </dgm:pt>
    <dgm:pt modelId="{EAA3A373-EA07-4646-90EE-F382F36226B8}" type="pres">
      <dgm:prSet presAssocID="{54414064-8068-41F8-9C91-B0C1ED1824BE}" presName="lineArrowNode" presStyleLbl="alignAccFollowNode1" presStyleIdx="13" presStyleCnt="15"/>
      <dgm:spPr/>
    </dgm:pt>
    <dgm:pt modelId="{207A618A-75C1-4EA0-8A9F-535740EB614F}" type="pres">
      <dgm:prSet presAssocID="{38E2F2E2-B30A-4F19-A45B-9BBB349E0F4D}" presName="sibTransNodeCircle" presStyleLbl="alignNode1" presStyleIdx="4" presStyleCnt="5">
        <dgm:presLayoutVars>
          <dgm:chMax val="0"/>
          <dgm:bulletEnabled/>
        </dgm:presLayoutVars>
      </dgm:prSet>
      <dgm:spPr/>
    </dgm:pt>
    <dgm:pt modelId="{519D1B4E-F4A1-418E-AC3F-7E4DFBBA0945}" type="pres">
      <dgm:prSet presAssocID="{38E2F2E2-B30A-4F19-A45B-9BBB349E0F4D}" presName="spacerBetweenCircleAndCallout" presStyleCnt="0">
        <dgm:presLayoutVars/>
      </dgm:prSet>
      <dgm:spPr/>
    </dgm:pt>
    <dgm:pt modelId="{4EBF88E6-178E-4C1B-8F60-BE4FBC7F64DF}" type="pres">
      <dgm:prSet presAssocID="{54414064-8068-41F8-9C91-B0C1ED1824BE}" presName="nodeText" presStyleLbl="alignAccFollowNode1" presStyleIdx="14" presStyleCnt="15">
        <dgm:presLayoutVars>
          <dgm:bulletEnabled val="1"/>
        </dgm:presLayoutVars>
      </dgm:prSet>
      <dgm:spPr/>
    </dgm:pt>
  </dgm:ptLst>
  <dgm:cxnLst>
    <dgm:cxn modelId="{08913102-F6EE-45BD-A28B-084DAF06A1EB}" type="presOf" srcId="{FE02AC21-A953-4D52-BF51-57EC400B5CEC}" destId="{1DCFFE42-7EE6-46DC-91BF-EA7BD57C0E3E}" srcOrd="0" destOrd="0" presId="urn:microsoft.com/office/officeart/2016/7/layout/LinearArrowProcessNumbered"/>
    <dgm:cxn modelId="{03979715-D6F4-4191-BB40-B9A22826AD35}" srcId="{55D734D2-D3BB-4A2A-AAFA-B103328BC805}" destId="{54414064-8068-41F8-9C91-B0C1ED1824BE}" srcOrd="4" destOrd="0" parTransId="{F6966B57-6F40-48F0-B389-873A034724B7}" sibTransId="{38E2F2E2-B30A-4F19-A45B-9BBB349E0F4D}"/>
    <dgm:cxn modelId="{FB79951F-ACB8-4AE7-8F91-4679DF19D35C}" type="presOf" srcId="{54414064-8068-41F8-9C91-B0C1ED1824BE}" destId="{4EBF88E6-178E-4C1B-8F60-BE4FBC7F64DF}" srcOrd="0" destOrd="0" presId="urn:microsoft.com/office/officeart/2016/7/layout/LinearArrowProcessNumbered"/>
    <dgm:cxn modelId="{68AAD61F-6954-4840-885D-FEB0E0FDF462}" type="presOf" srcId="{55D734D2-D3BB-4A2A-AAFA-B103328BC805}" destId="{325E206D-CA43-4C9B-9254-37EA71B14049}" srcOrd="0" destOrd="0" presId="urn:microsoft.com/office/officeart/2016/7/layout/LinearArrowProcessNumbered"/>
    <dgm:cxn modelId="{D1949421-665B-4D4E-949D-8E40DE6C7533}" type="presOf" srcId="{03023E27-D6EE-42FA-8954-1C4CC0465AC8}" destId="{F88E7424-15E7-4E46-A432-2C152903BB76}" srcOrd="0" destOrd="0" presId="urn:microsoft.com/office/officeart/2016/7/layout/LinearArrowProcessNumbered"/>
    <dgm:cxn modelId="{D08CE15B-254C-40EC-8AB9-522B1B1D1C26}" type="presOf" srcId="{38E2F2E2-B30A-4F19-A45B-9BBB349E0F4D}" destId="{207A618A-75C1-4EA0-8A9F-535740EB614F}" srcOrd="0" destOrd="0" presId="urn:microsoft.com/office/officeart/2016/7/layout/LinearArrowProcessNumbered"/>
    <dgm:cxn modelId="{3F89264C-51A6-4FA6-A716-4B920954BBFF}" srcId="{55D734D2-D3BB-4A2A-AAFA-B103328BC805}" destId="{6CD2DCDB-D260-430E-B219-52EECC69F024}" srcOrd="3" destOrd="0" parTransId="{CCDD1EB6-1CF8-4D2D-BE0C-9927E08484D8}" sibTransId="{FE02AC21-A953-4D52-BF51-57EC400B5CEC}"/>
    <dgm:cxn modelId="{C0F03056-E232-474F-9B91-133650C7A66A}" srcId="{55D734D2-D3BB-4A2A-AAFA-B103328BC805}" destId="{9D78AD7C-398D-4574-9349-D6B0E4B45E55}" srcOrd="2" destOrd="0" parTransId="{897348B3-9084-4269-AF41-CFDF3F4BAC08}" sibTransId="{B728EB9F-20C1-4435-82C4-CFF1E8688672}"/>
    <dgm:cxn modelId="{BA066E91-442E-4D65-9746-C9EE7FB1D12D}" srcId="{55D734D2-D3BB-4A2A-AAFA-B103328BC805}" destId="{03023E27-D6EE-42FA-8954-1C4CC0465AC8}" srcOrd="0" destOrd="0" parTransId="{C0FCB1BC-1468-49BF-94E7-03C1F9704421}" sibTransId="{01880CAE-D74C-4A19-A87F-8FF945DAFD4D}"/>
    <dgm:cxn modelId="{8B89F7A1-D818-4D79-BAC8-9AEABDCBF31F}" srcId="{55D734D2-D3BB-4A2A-AAFA-B103328BC805}" destId="{11F1451A-8989-401B-9E5A-A1329816C6CC}" srcOrd="1" destOrd="0" parTransId="{3B73F383-1CD9-44F0-9F45-AE65ACFE88AF}" sibTransId="{52895D4D-1E22-48FD-BE9B-762994CB8559}"/>
    <dgm:cxn modelId="{A68CD0BB-12C7-4CA2-A807-5835DB143EAB}" type="presOf" srcId="{B728EB9F-20C1-4435-82C4-CFF1E8688672}" destId="{3BF95BDA-C7C4-4292-91C1-45AFC67AA98F}" srcOrd="0" destOrd="0" presId="urn:microsoft.com/office/officeart/2016/7/layout/LinearArrowProcessNumbered"/>
    <dgm:cxn modelId="{E32342C3-6BCA-47E0-8C0A-BD3012B2AD5C}" type="presOf" srcId="{9D78AD7C-398D-4574-9349-D6B0E4B45E55}" destId="{9E2AD942-E550-4F07-B61A-4C37BE52A7AA}" srcOrd="0" destOrd="0" presId="urn:microsoft.com/office/officeart/2016/7/layout/LinearArrowProcessNumbered"/>
    <dgm:cxn modelId="{663417C5-EDD1-4035-841B-D929F0ADC5EE}" type="presOf" srcId="{01880CAE-D74C-4A19-A87F-8FF945DAFD4D}" destId="{BFAB844A-5342-4C89-902E-05C15E44745F}" srcOrd="0" destOrd="0" presId="urn:microsoft.com/office/officeart/2016/7/layout/LinearArrowProcessNumbered"/>
    <dgm:cxn modelId="{074FAFD8-65B9-470B-A5B7-72AF14EAF579}" type="presOf" srcId="{11F1451A-8989-401B-9E5A-A1329816C6CC}" destId="{F3C11554-9FD3-4D43-B313-1E3F6D10071F}" srcOrd="0" destOrd="0" presId="urn:microsoft.com/office/officeart/2016/7/layout/LinearArrowProcessNumbered"/>
    <dgm:cxn modelId="{16C903F2-FC7A-455D-A41D-435386949E47}" type="presOf" srcId="{6CD2DCDB-D260-430E-B219-52EECC69F024}" destId="{3507E438-ACEF-4ACE-A80F-DC6E3C84DDF8}" srcOrd="0" destOrd="0" presId="urn:microsoft.com/office/officeart/2016/7/layout/LinearArrowProcessNumbered"/>
    <dgm:cxn modelId="{D7FF82F2-0930-4227-8C47-CA5B1D5B37F8}" type="presOf" srcId="{52895D4D-1E22-48FD-BE9B-762994CB8559}" destId="{5FAEC6AC-262E-4383-A798-78E9C0026641}" srcOrd="0" destOrd="0" presId="urn:microsoft.com/office/officeart/2016/7/layout/LinearArrowProcessNumbered"/>
    <dgm:cxn modelId="{620F0EBD-8D18-49DC-93BC-B70AF27A5971}" type="presParOf" srcId="{325E206D-CA43-4C9B-9254-37EA71B14049}" destId="{5358B55E-3E90-413B-867D-6EED5DABAD20}" srcOrd="0" destOrd="0" presId="urn:microsoft.com/office/officeart/2016/7/layout/LinearArrowProcessNumbered"/>
    <dgm:cxn modelId="{C5EC9693-FCB5-44E5-A3F8-784994DDE9ED}" type="presParOf" srcId="{5358B55E-3E90-413B-867D-6EED5DABAD20}" destId="{E0A51D24-C244-4F5B-9F0E-BCE902DA6141}" srcOrd="0" destOrd="0" presId="urn:microsoft.com/office/officeart/2016/7/layout/LinearArrowProcessNumbered"/>
    <dgm:cxn modelId="{C239571F-15F2-4D24-B380-1055F9D76BE6}" type="presParOf" srcId="{5358B55E-3E90-413B-867D-6EED5DABAD20}" destId="{C59E42FD-73DA-44B5-92E1-1BA4CAD5E8CA}" srcOrd="1" destOrd="0" presId="urn:microsoft.com/office/officeart/2016/7/layout/LinearArrowProcessNumbered"/>
    <dgm:cxn modelId="{466695D0-34C3-4E01-B3E7-D0593A88AB7A}" type="presParOf" srcId="{C59E42FD-73DA-44B5-92E1-1BA4CAD5E8CA}" destId="{88D8681B-A141-44BF-91F3-24020A0E294F}" srcOrd="0" destOrd="0" presId="urn:microsoft.com/office/officeart/2016/7/layout/LinearArrowProcessNumbered"/>
    <dgm:cxn modelId="{EF7CB376-FCB4-406A-B521-DE854BA7FB89}" type="presParOf" srcId="{C59E42FD-73DA-44B5-92E1-1BA4CAD5E8CA}" destId="{F41B3660-3E61-4BC6-B803-48BF5CB6A437}" srcOrd="1" destOrd="0" presId="urn:microsoft.com/office/officeart/2016/7/layout/LinearArrowProcessNumbered"/>
    <dgm:cxn modelId="{B0706EC1-3DAD-4E8B-9D86-D118B9D21EE9}" type="presParOf" srcId="{C59E42FD-73DA-44B5-92E1-1BA4CAD5E8CA}" destId="{BFAB844A-5342-4C89-902E-05C15E44745F}" srcOrd="2" destOrd="0" presId="urn:microsoft.com/office/officeart/2016/7/layout/LinearArrowProcessNumbered"/>
    <dgm:cxn modelId="{627BCC99-0D55-4194-AAE0-44A1AD80A1B3}" type="presParOf" srcId="{C59E42FD-73DA-44B5-92E1-1BA4CAD5E8CA}" destId="{12E35D89-D3DF-4884-B3B5-848BE81468A4}" srcOrd="3" destOrd="0" presId="urn:microsoft.com/office/officeart/2016/7/layout/LinearArrowProcessNumbered"/>
    <dgm:cxn modelId="{10228BB7-6838-4E1A-9460-6DC0FC655039}" type="presParOf" srcId="{5358B55E-3E90-413B-867D-6EED5DABAD20}" destId="{F88E7424-15E7-4E46-A432-2C152903BB76}" srcOrd="2" destOrd="0" presId="urn:microsoft.com/office/officeart/2016/7/layout/LinearArrowProcessNumbered"/>
    <dgm:cxn modelId="{8426CAC0-88FB-4908-B438-8596D51100DF}" type="presParOf" srcId="{325E206D-CA43-4C9B-9254-37EA71B14049}" destId="{AE70B8B6-0D01-4BC2-859B-B4B48F0CDB4C}" srcOrd="1" destOrd="0" presId="urn:microsoft.com/office/officeart/2016/7/layout/LinearArrowProcessNumbered"/>
    <dgm:cxn modelId="{A5C6580C-434F-4461-A324-213501F4BBF5}" type="presParOf" srcId="{325E206D-CA43-4C9B-9254-37EA71B14049}" destId="{D7779872-79CE-4D3D-BA12-680BE4436A66}" srcOrd="2" destOrd="0" presId="urn:microsoft.com/office/officeart/2016/7/layout/LinearArrowProcessNumbered"/>
    <dgm:cxn modelId="{0D3351D6-005D-4246-9444-7C29013CCD8A}" type="presParOf" srcId="{D7779872-79CE-4D3D-BA12-680BE4436A66}" destId="{D9EEC9A6-4F16-40AC-86C0-876A5F82A373}" srcOrd="0" destOrd="0" presId="urn:microsoft.com/office/officeart/2016/7/layout/LinearArrowProcessNumbered"/>
    <dgm:cxn modelId="{088AD8C7-582D-494F-9890-8AB3FDF1FC8E}" type="presParOf" srcId="{D7779872-79CE-4D3D-BA12-680BE4436A66}" destId="{C5191832-53E3-4C1D-9288-D2733B46033C}" srcOrd="1" destOrd="0" presId="urn:microsoft.com/office/officeart/2016/7/layout/LinearArrowProcessNumbered"/>
    <dgm:cxn modelId="{4807AF5F-3432-4A11-BCD2-5D31D7DE4FC8}" type="presParOf" srcId="{C5191832-53E3-4C1D-9288-D2733B46033C}" destId="{2181F184-2835-4F09-8293-74E413F7C135}" srcOrd="0" destOrd="0" presId="urn:microsoft.com/office/officeart/2016/7/layout/LinearArrowProcessNumbered"/>
    <dgm:cxn modelId="{461FB33B-7560-4C54-B660-B1EA87D4CD1C}" type="presParOf" srcId="{C5191832-53E3-4C1D-9288-D2733B46033C}" destId="{439D5522-753B-467E-AF64-4B37B3CC6F34}" srcOrd="1" destOrd="0" presId="urn:microsoft.com/office/officeart/2016/7/layout/LinearArrowProcessNumbered"/>
    <dgm:cxn modelId="{BB8B4918-C673-4B04-85EB-38EA4959C10A}" type="presParOf" srcId="{C5191832-53E3-4C1D-9288-D2733B46033C}" destId="{5FAEC6AC-262E-4383-A798-78E9C0026641}" srcOrd="2" destOrd="0" presId="urn:microsoft.com/office/officeart/2016/7/layout/LinearArrowProcessNumbered"/>
    <dgm:cxn modelId="{FF892514-1156-4421-ADD3-0299D0084667}" type="presParOf" srcId="{C5191832-53E3-4C1D-9288-D2733B46033C}" destId="{4FBEB022-E7CF-43B8-A0ED-CE5039BE32D8}" srcOrd="3" destOrd="0" presId="urn:microsoft.com/office/officeart/2016/7/layout/LinearArrowProcessNumbered"/>
    <dgm:cxn modelId="{CB48DCF1-2B55-477A-AC11-79C056C648C8}" type="presParOf" srcId="{D7779872-79CE-4D3D-BA12-680BE4436A66}" destId="{F3C11554-9FD3-4D43-B313-1E3F6D10071F}" srcOrd="2" destOrd="0" presId="urn:microsoft.com/office/officeart/2016/7/layout/LinearArrowProcessNumbered"/>
    <dgm:cxn modelId="{4911FEB9-2F0A-49ED-AB9C-6BA9EA7BC9B2}" type="presParOf" srcId="{325E206D-CA43-4C9B-9254-37EA71B14049}" destId="{4FBC2092-F8BE-46C6-A2C5-AE3471A7DCAB}" srcOrd="3" destOrd="0" presId="urn:microsoft.com/office/officeart/2016/7/layout/LinearArrowProcessNumbered"/>
    <dgm:cxn modelId="{DEC4BC5A-F2E1-4295-867C-0108076FCCC4}" type="presParOf" srcId="{325E206D-CA43-4C9B-9254-37EA71B14049}" destId="{50E57E4D-C575-4BD0-BF87-05554F38B30C}" srcOrd="4" destOrd="0" presId="urn:microsoft.com/office/officeart/2016/7/layout/LinearArrowProcessNumbered"/>
    <dgm:cxn modelId="{8BDDEC1B-44E0-4E8A-A329-FD66533CA8F8}" type="presParOf" srcId="{50E57E4D-C575-4BD0-BF87-05554F38B30C}" destId="{07D13967-293A-492E-BE4D-84AF1B10D048}" srcOrd="0" destOrd="0" presId="urn:microsoft.com/office/officeart/2016/7/layout/LinearArrowProcessNumbered"/>
    <dgm:cxn modelId="{548D9D4E-419F-4389-A46F-06F042225630}" type="presParOf" srcId="{50E57E4D-C575-4BD0-BF87-05554F38B30C}" destId="{10174725-EFA0-4DAD-8287-6278CDD60FD1}" srcOrd="1" destOrd="0" presId="urn:microsoft.com/office/officeart/2016/7/layout/LinearArrowProcessNumbered"/>
    <dgm:cxn modelId="{4DBF0CDE-B1BC-4B0C-AE49-DFEF1183E82C}" type="presParOf" srcId="{10174725-EFA0-4DAD-8287-6278CDD60FD1}" destId="{413F583A-F088-4A79-9343-5DE56CB44524}" srcOrd="0" destOrd="0" presId="urn:microsoft.com/office/officeart/2016/7/layout/LinearArrowProcessNumbered"/>
    <dgm:cxn modelId="{CC80025C-17F6-4458-9F03-C857B6149FC8}" type="presParOf" srcId="{10174725-EFA0-4DAD-8287-6278CDD60FD1}" destId="{51B88FCF-855F-48ED-A4F9-48E53BF3D068}" srcOrd="1" destOrd="0" presId="urn:microsoft.com/office/officeart/2016/7/layout/LinearArrowProcessNumbered"/>
    <dgm:cxn modelId="{2087CD12-FB4E-4739-B5B5-E5BFF21F3D2D}" type="presParOf" srcId="{10174725-EFA0-4DAD-8287-6278CDD60FD1}" destId="{3BF95BDA-C7C4-4292-91C1-45AFC67AA98F}" srcOrd="2" destOrd="0" presId="urn:microsoft.com/office/officeart/2016/7/layout/LinearArrowProcessNumbered"/>
    <dgm:cxn modelId="{E5C1984F-854F-4414-814E-C4E648AA106C}" type="presParOf" srcId="{10174725-EFA0-4DAD-8287-6278CDD60FD1}" destId="{8DDF86B9-4F17-4BC3-BF1F-9B0D568BDD34}" srcOrd="3" destOrd="0" presId="urn:microsoft.com/office/officeart/2016/7/layout/LinearArrowProcessNumbered"/>
    <dgm:cxn modelId="{846025AD-512E-4B91-A7F3-4ED6D3A043B6}" type="presParOf" srcId="{50E57E4D-C575-4BD0-BF87-05554F38B30C}" destId="{9E2AD942-E550-4F07-B61A-4C37BE52A7AA}" srcOrd="2" destOrd="0" presId="urn:microsoft.com/office/officeart/2016/7/layout/LinearArrowProcessNumbered"/>
    <dgm:cxn modelId="{7B4A14BC-56DE-4F0C-9AB5-14027FF79B1B}" type="presParOf" srcId="{325E206D-CA43-4C9B-9254-37EA71B14049}" destId="{1FEDEC07-08DD-42DB-846E-7FC5A04E053C}" srcOrd="5" destOrd="0" presId="urn:microsoft.com/office/officeart/2016/7/layout/LinearArrowProcessNumbered"/>
    <dgm:cxn modelId="{393FB3AB-80D6-422C-96F8-C5556424D849}" type="presParOf" srcId="{325E206D-CA43-4C9B-9254-37EA71B14049}" destId="{F2AA2419-2D0F-4427-A396-E35FB7EF864B}" srcOrd="6" destOrd="0" presId="urn:microsoft.com/office/officeart/2016/7/layout/LinearArrowProcessNumbered"/>
    <dgm:cxn modelId="{4D92D135-D596-4895-9F8A-CDDACF768873}" type="presParOf" srcId="{F2AA2419-2D0F-4427-A396-E35FB7EF864B}" destId="{201DDD7F-5148-422C-BD98-D10C2FD52B2C}" srcOrd="0" destOrd="0" presId="urn:microsoft.com/office/officeart/2016/7/layout/LinearArrowProcessNumbered"/>
    <dgm:cxn modelId="{950980F9-292E-404E-AAB1-2E47FE3F24A7}" type="presParOf" srcId="{F2AA2419-2D0F-4427-A396-E35FB7EF864B}" destId="{C42E5332-E504-449B-8521-AF1F3138B6A9}" srcOrd="1" destOrd="0" presId="urn:microsoft.com/office/officeart/2016/7/layout/LinearArrowProcessNumbered"/>
    <dgm:cxn modelId="{B5C9B1EA-C3C6-4424-852D-4445F93538D5}" type="presParOf" srcId="{C42E5332-E504-449B-8521-AF1F3138B6A9}" destId="{66D9BD5E-A54E-485C-9C09-27781857825E}" srcOrd="0" destOrd="0" presId="urn:microsoft.com/office/officeart/2016/7/layout/LinearArrowProcessNumbered"/>
    <dgm:cxn modelId="{7E86AD98-9185-41C4-94C1-8B3DCB83D910}" type="presParOf" srcId="{C42E5332-E504-449B-8521-AF1F3138B6A9}" destId="{10460A16-4BBC-4364-9CAD-D7B191018CC5}" srcOrd="1" destOrd="0" presId="urn:microsoft.com/office/officeart/2016/7/layout/LinearArrowProcessNumbered"/>
    <dgm:cxn modelId="{8C92052D-747A-457A-ABBA-FFF3B53956D6}" type="presParOf" srcId="{C42E5332-E504-449B-8521-AF1F3138B6A9}" destId="{1DCFFE42-7EE6-46DC-91BF-EA7BD57C0E3E}" srcOrd="2" destOrd="0" presId="urn:microsoft.com/office/officeart/2016/7/layout/LinearArrowProcessNumbered"/>
    <dgm:cxn modelId="{8221E217-7A69-4A4C-AAAB-14532285FB08}" type="presParOf" srcId="{C42E5332-E504-449B-8521-AF1F3138B6A9}" destId="{FE7B65E9-6680-49B7-BF29-F7C47288DF29}" srcOrd="3" destOrd="0" presId="urn:microsoft.com/office/officeart/2016/7/layout/LinearArrowProcessNumbered"/>
    <dgm:cxn modelId="{24903FAA-74FE-460A-9D90-ABB5475591CB}" type="presParOf" srcId="{F2AA2419-2D0F-4427-A396-E35FB7EF864B}" destId="{3507E438-ACEF-4ACE-A80F-DC6E3C84DDF8}" srcOrd="2" destOrd="0" presId="urn:microsoft.com/office/officeart/2016/7/layout/LinearArrowProcessNumbered"/>
    <dgm:cxn modelId="{AAC37101-D6EF-4D0F-A25F-0A8A840F11DA}" type="presParOf" srcId="{325E206D-CA43-4C9B-9254-37EA71B14049}" destId="{D979559A-9A36-432E-877D-01C0088D819A}" srcOrd="7" destOrd="0" presId="urn:microsoft.com/office/officeart/2016/7/layout/LinearArrowProcessNumbered"/>
    <dgm:cxn modelId="{C6335D73-CA12-42A6-B315-271C35509E7A}" type="presParOf" srcId="{325E206D-CA43-4C9B-9254-37EA71B14049}" destId="{BB5BBA55-7A9C-4E23-9BC2-D0799B167BF6}" srcOrd="8" destOrd="0" presId="urn:microsoft.com/office/officeart/2016/7/layout/LinearArrowProcessNumbered"/>
    <dgm:cxn modelId="{E6F4E7F6-6B91-4FF1-93E7-9446D86EB8E3}" type="presParOf" srcId="{BB5BBA55-7A9C-4E23-9BC2-D0799B167BF6}" destId="{AC8677B1-5E2B-4ED4-BEE4-E197614316BA}" srcOrd="0" destOrd="0" presId="urn:microsoft.com/office/officeart/2016/7/layout/LinearArrowProcessNumbered"/>
    <dgm:cxn modelId="{938437E5-287B-413A-9342-44A991752F52}" type="presParOf" srcId="{BB5BBA55-7A9C-4E23-9BC2-D0799B167BF6}" destId="{FCDAB159-0C72-4C42-B559-9A299484B914}" srcOrd="1" destOrd="0" presId="urn:microsoft.com/office/officeart/2016/7/layout/LinearArrowProcessNumbered"/>
    <dgm:cxn modelId="{DA67F566-3447-4751-806A-2AC984FE608B}" type="presParOf" srcId="{FCDAB159-0C72-4C42-B559-9A299484B914}" destId="{44A11B54-6764-4487-A90A-F850A1EC0502}" srcOrd="0" destOrd="0" presId="urn:microsoft.com/office/officeart/2016/7/layout/LinearArrowProcessNumbered"/>
    <dgm:cxn modelId="{C1F819CE-3BA9-4D15-A551-3A2099EAFC7F}" type="presParOf" srcId="{FCDAB159-0C72-4C42-B559-9A299484B914}" destId="{EAA3A373-EA07-4646-90EE-F382F36226B8}" srcOrd="1" destOrd="0" presId="urn:microsoft.com/office/officeart/2016/7/layout/LinearArrowProcessNumbered"/>
    <dgm:cxn modelId="{62E5C4A9-B228-4E85-90EC-F87DDF7EA675}" type="presParOf" srcId="{FCDAB159-0C72-4C42-B559-9A299484B914}" destId="{207A618A-75C1-4EA0-8A9F-535740EB614F}" srcOrd="2" destOrd="0" presId="urn:microsoft.com/office/officeart/2016/7/layout/LinearArrowProcessNumbered"/>
    <dgm:cxn modelId="{B0A472B9-0373-47D6-B034-5A3E970B8489}" type="presParOf" srcId="{FCDAB159-0C72-4C42-B559-9A299484B914}" destId="{519D1B4E-F4A1-418E-AC3F-7E4DFBBA0945}" srcOrd="3" destOrd="0" presId="urn:microsoft.com/office/officeart/2016/7/layout/LinearArrowProcessNumbered"/>
    <dgm:cxn modelId="{2CDA99D4-CAD8-4D9E-A83E-ADC084BA21FD}" type="presParOf" srcId="{BB5BBA55-7A9C-4E23-9BC2-D0799B167BF6}" destId="{4EBF88E6-178E-4C1B-8F60-BE4FBC7F64DF}"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7CC52A-A36D-4968-9D91-D4D4300FE46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9C61259-FEFD-489F-A404-C34BF22B9C18}">
      <dgm:prSet/>
      <dgm:spPr/>
      <dgm:t>
        <a:bodyPr/>
        <a:lstStyle/>
        <a:p>
          <a:pPr>
            <a:defRPr cap="all"/>
          </a:pPr>
          <a:r>
            <a:rPr lang="en-US" b="1" i="0" dirty="0"/>
            <a:t>Import classifications</a:t>
          </a:r>
          <a:r>
            <a:rPr lang="en-US" b="0" i="0" dirty="0"/>
            <a:t> in order to start a new mapping project (with technical support from the Commission services);</a:t>
          </a:r>
          <a:endParaRPr lang="en-US" dirty="0"/>
        </a:p>
      </dgm:t>
    </dgm:pt>
    <dgm:pt modelId="{631D29FF-1D42-49DC-A2B6-4460EE2583D1}" type="parTrans" cxnId="{AC0864B0-C2AA-497F-AF0D-882736803D16}">
      <dgm:prSet/>
      <dgm:spPr/>
      <dgm:t>
        <a:bodyPr/>
        <a:lstStyle/>
        <a:p>
          <a:endParaRPr lang="en-US"/>
        </a:p>
      </dgm:t>
    </dgm:pt>
    <dgm:pt modelId="{3BC07342-A172-4095-8B1F-93EF9635E355}" type="sibTrans" cxnId="{AC0864B0-C2AA-497F-AF0D-882736803D16}">
      <dgm:prSet/>
      <dgm:spPr/>
      <dgm:t>
        <a:bodyPr/>
        <a:lstStyle/>
        <a:p>
          <a:endParaRPr lang="en-US"/>
        </a:p>
      </dgm:t>
    </dgm:pt>
    <dgm:pt modelId="{E2A1EA97-576F-4A7E-BF63-722B83A0FD69}">
      <dgm:prSet/>
      <dgm:spPr/>
      <dgm:t>
        <a:bodyPr/>
        <a:lstStyle/>
        <a:p>
          <a:pPr>
            <a:defRPr cap="all"/>
          </a:pPr>
          <a:r>
            <a:rPr lang="en-US" b="1" i="0" dirty="0"/>
            <a:t>Establish mapping tables</a:t>
          </a:r>
          <a:r>
            <a:rPr lang="en-US" b="0" i="0" dirty="0"/>
            <a:t> using computer-assisted suggestions;</a:t>
          </a:r>
          <a:endParaRPr lang="en-US" dirty="0"/>
        </a:p>
      </dgm:t>
    </dgm:pt>
    <dgm:pt modelId="{4AD67B6A-5F9D-425F-869C-8C66EA63A7C8}" type="parTrans" cxnId="{C6049595-7659-4682-B511-638F4B4AAA78}">
      <dgm:prSet/>
      <dgm:spPr/>
      <dgm:t>
        <a:bodyPr/>
        <a:lstStyle/>
        <a:p>
          <a:endParaRPr lang="en-US"/>
        </a:p>
      </dgm:t>
    </dgm:pt>
    <dgm:pt modelId="{80B9232F-2FE0-4F43-A8E1-47407B4888EF}" type="sibTrans" cxnId="{C6049595-7659-4682-B511-638F4B4AAA78}">
      <dgm:prSet/>
      <dgm:spPr/>
      <dgm:t>
        <a:bodyPr/>
        <a:lstStyle/>
        <a:p>
          <a:endParaRPr lang="en-US"/>
        </a:p>
      </dgm:t>
    </dgm:pt>
    <dgm:pt modelId="{4D1771EB-399D-4447-A01D-6C56D6D7D30B}">
      <dgm:prSet/>
      <dgm:spPr/>
      <dgm:t>
        <a:bodyPr/>
        <a:lstStyle/>
        <a:p>
          <a:pPr>
            <a:defRPr cap="all"/>
          </a:pPr>
          <a:r>
            <a:rPr lang="en-US" b="1" i="0"/>
            <a:t>Revise </a:t>
          </a:r>
          <a:r>
            <a:rPr lang="en-US" b="0" i="0"/>
            <a:t>the established mapping relations;</a:t>
          </a:r>
          <a:endParaRPr lang="en-US"/>
        </a:p>
      </dgm:t>
    </dgm:pt>
    <dgm:pt modelId="{4C1542C8-920B-4A28-A6DE-944D2A5484F2}" type="parTrans" cxnId="{4A639516-636E-46AC-96B3-320B34E55EDD}">
      <dgm:prSet/>
      <dgm:spPr/>
      <dgm:t>
        <a:bodyPr/>
        <a:lstStyle/>
        <a:p>
          <a:endParaRPr lang="en-US"/>
        </a:p>
      </dgm:t>
    </dgm:pt>
    <dgm:pt modelId="{277C3013-1F17-49E8-92FE-26606C18FA56}" type="sibTrans" cxnId="{4A639516-636E-46AC-96B3-320B34E55EDD}">
      <dgm:prSet/>
      <dgm:spPr/>
      <dgm:t>
        <a:bodyPr/>
        <a:lstStyle/>
        <a:p>
          <a:endParaRPr lang="en-US"/>
        </a:p>
      </dgm:t>
    </dgm:pt>
    <dgm:pt modelId="{0568E74A-A008-4148-93E5-356B2242D86A}">
      <dgm:prSet/>
      <dgm:spPr/>
      <dgm:t>
        <a:bodyPr/>
        <a:lstStyle/>
        <a:p>
          <a:pPr>
            <a:defRPr cap="all"/>
          </a:pPr>
          <a:r>
            <a:rPr lang="en-US" b="1" i="0"/>
            <a:t>Update </a:t>
          </a:r>
          <a:r>
            <a:rPr lang="en-US" b="0" i="0"/>
            <a:t>the mapping tables</a:t>
          </a:r>
          <a:endParaRPr lang="en-US"/>
        </a:p>
      </dgm:t>
    </dgm:pt>
    <dgm:pt modelId="{75C399D9-D166-46B7-925F-6E0065D23B34}" type="parTrans" cxnId="{CD266E3B-FE42-4E59-92D2-72A089DC8C16}">
      <dgm:prSet/>
      <dgm:spPr/>
      <dgm:t>
        <a:bodyPr/>
        <a:lstStyle/>
        <a:p>
          <a:endParaRPr lang="en-US"/>
        </a:p>
      </dgm:t>
    </dgm:pt>
    <dgm:pt modelId="{2E2B08D9-E33B-445D-86F0-3D791D4AF55E}" type="sibTrans" cxnId="{CD266E3B-FE42-4E59-92D2-72A089DC8C16}">
      <dgm:prSet/>
      <dgm:spPr/>
      <dgm:t>
        <a:bodyPr/>
        <a:lstStyle/>
        <a:p>
          <a:endParaRPr lang="en-US"/>
        </a:p>
      </dgm:t>
    </dgm:pt>
    <dgm:pt modelId="{1541A800-1BEE-442A-B93A-AC7992D36C74}" type="pres">
      <dgm:prSet presAssocID="{BE7CC52A-A36D-4968-9D91-D4D4300FE46A}" presName="root" presStyleCnt="0">
        <dgm:presLayoutVars>
          <dgm:dir/>
          <dgm:resizeHandles val="exact"/>
        </dgm:presLayoutVars>
      </dgm:prSet>
      <dgm:spPr/>
    </dgm:pt>
    <dgm:pt modelId="{1B30BFDE-EF59-4C7A-B727-AEC8466D4CA7}" type="pres">
      <dgm:prSet presAssocID="{A9C61259-FEFD-489F-A404-C34BF22B9C18}" presName="compNode" presStyleCnt="0"/>
      <dgm:spPr/>
    </dgm:pt>
    <dgm:pt modelId="{2271FD97-1B46-403F-BF6C-9E1652AE3C99}" type="pres">
      <dgm:prSet presAssocID="{A9C61259-FEFD-489F-A404-C34BF22B9C18}" presName="iconBgRect" presStyleLbl="bgShp" presStyleIdx="0" presStyleCnt="4"/>
      <dgm:spPr/>
    </dgm:pt>
    <dgm:pt modelId="{CF7C5A21-0FDA-4E45-8C3C-0D9F349CA44C}" type="pres">
      <dgm:prSet presAssocID="{A9C61259-FEFD-489F-A404-C34BF22B9C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5FB6EE72-872D-4776-89C8-D46BFECB4ECB}" type="pres">
      <dgm:prSet presAssocID="{A9C61259-FEFD-489F-A404-C34BF22B9C18}" presName="spaceRect" presStyleCnt="0"/>
      <dgm:spPr/>
    </dgm:pt>
    <dgm:pt modelId="{E2FED549-D3A1-4F2F-87C2-8BD87D1A5A08}" type="pres">
      <dgm:prSet presAssocID="{A9C61259-FEFD-489F-A404-C34BF22B9C18}" presName="textRect" presStyleLbl="revTx" presStyleIdx="0" presStyleCnt="4">
        <dgm:presLayoutVars>
          <dgm:chMax val="1"/>
          <dgm:chPref val="1"/>
        </dgm:presLayoutVars>
      </dgm:prSet>
      <dgm:spPr/>
    </dgm:pt>
    <dgm:pt modelId="{5F8F5C0A-781C-4310-ACF4-F4B4023A33E7}" type="pres">
      <dgm:prSet presAssocID="{3BC07342-A172-4095-8B1F-93EF9635E355}" presName="sibTrans" presStyleCnt="0"/>
      <dgm:spPr/>
    </dgm:pt>
    <dgm:pt modelId="{CFAB00B8-7E5C-4922-A4AA-C7E7695D2B24}" type="pres">
      <dgm:prSet presAssocID="{E2A1EA97-576F-4A7E-BF63-722B83A0FD69}" presName="compNode" presStyleCnt="0"/>
      <dgm:spPr/>
    </dgm:pt>
    <dgm:pt modelId="{38622E8F-D003-4102-A3E7-93DAD2FD1682}" type="pres">
      <dgm:prSet presAssocID="{E2A1EA97-576F-4A7E-BF63-722B83A0FD69}" presName="iconBgRect" presStyleLbl="bgShp" presStyleIdx="1" presStyleCnt="4"/>
      <dgm:spPr/>
    </dgm:pt>
    <dgm:pt modelId="{67167357-89F2-43C4-88B8-53D3463B9D48}" type="pres">
      <dgm:prSet presAssocID="{E2A1EA97-576F-4A7E-BF63-722B83A0FD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64428301-0EF9-4FB2-8A50-26D0C53A4C27}" type="pres">
      <dgm:prSet presAssocID="{E2A1EA97-576F-4A7E-BF63-722B83A0FD69}" presName="spaceRect" presStyleCnt="0"/>
      <dgm:spPr/>
    </dgm:pt>
    <dgm:pt modelId="{F60AFA75-3FC3-4FA9-8CE0-FA15F21297E5}" type="pres">
      <dgm:prSet presAssocID="{E2A1EA97-576F-4A7E-BF63-722B83A0FD69}" presName="textRect" presStyleLbl="revTx" presStyleIdx="1" presStyleCnt="4">
        <dgm:presLayoutVars>
          <dgm:chMax val="1"/>
          <dgm:chPref val="1"/>
        </dgm:presLayoutVars>
      </dgm:prSet>
      <dgm:spPr/>
    </dgm:pt>
    <dgm:pt modelId="{D5F82A53-0CF2-47D1-9F6A-5AA1D31564D4}" type="pres">
      <dgm:prSet presAssocID="{80B9232F-2FE0-4F43-A8E1-47407B4888EF}" presName="sibTrans" presStyleCnt="0"/>
      <dgm:spPr/>
    </dgm:pt>
    <dgm:pt modelId="{63A56F05-C35C-460D-83D8-C57915FAA5FB}" type="pres">
      <dgm:prSet presAssocID="{4D1771EB-399D-4447-A01D-6C56D6D7D30B}" presName="compNode" presStyleCnt="0"/>
      <dgm:spPr/>
    </dgm:pt>
    <dgm:pt modelId="{426410B6-C1C5-4ACD-9BC4-49E2AF22E4C5}" type="pres">
      <dgm:prSet presAssocID="{4D1771EB-399D-4447-A01D-6C56D6D7D30B}" presName="iconBgRect" presStyleLbl="bgShp" presStyleIdx="2" presStyleCnt="4"/>
      <dgm:spPr/>
    </dgm:pt>
    <dgm:pt modelId="{4F2ACE42-0C80-46C8-B9DF-7A61F357CF98}" type="pres">
      <dgm:prSet presAssocID="{4D1771EB-399D-4447-A01D-6C56D6D7D3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Quotation Mark"/>
        </a:ext>
      </dgm:extLst>
    </dgm:pt>
    <dgm:pt modelId="{7D5FED3C-723D-4392-8976-9B76A91EE99A}" type="pres">
      <dgm:prSet presAssocID="{4D1771EB-399D-4447-A01D-6C56D6D7D30B}" presName="spaceRect" presStyleCnt="0"/>
      <dgm:spPr/>
    </dgm:pt>
    <dgm:pt modelId="{F3181326-C6B6-4BF7-A976-86FA4AB252EE}" type="pres">
      <dgm:prSet presAssocID="{4D1771EB-399D-4447-A01D-6C56D6D7D30B}" presName="textRect" presStyleLbl="revTx" presStyleIdx="2" presStyleCnt="4">
        <dgm:presLayoutVars>
          <dgm:chMax val="1"/>
          <dgm:chPref val="1"/>
        </dgm:presLayoutVars>
      </dgm:prSet>
      <dgm:spPr/>
    </dgm:pt>
    <dgm:pt modelId="{24984BEB-6D5E-43DC-85FA-BFC825C6BDF1}" type="pres">
      <dgm:prSet presAssocID="{277C3013-1F17-49E8-92FE-26606C18FA56}" presName="sibTrans" presStyleCnt="0"/>
      <dgm:spPr/>
    </dgm:pt>
    <dgm:pt modelId="{2F38EE37-00E4-426D-857A-2536FBEE03F9}" type="pres">
      <dgm:prSet presAssocID="{0568E74A-A008-4148-93E5-356B2242D86A}" presName="compNode" presStyleCnt="0"/>
      <dgm:spPr/>
    </dgm:pt>
    <dgm:pt modelId="{31EE2B17-7D53-4609-86A4-067B7AA2828B}" type="pres">
      <dgm:prSet presAssocID="{0568E74A-A008-4148-93E5-356B2242D86A}" presName="iconBgRect" presStyleLbl="bgShp" presStyleIdx="3" presStyleCnt="4"/>
      <dgm:spPr/>
    </dgm:pt>
    <dgm:pt modelId="{EDD3F07F-BC01-4E24-A5C8-3C397FC7FD35}" type="pres">
      <dgm:prSet presAssocID="{0568E74A-A008-4148-93E5-356B2242D8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2E9474C9-4250-4867-82A7-F432A84B5680}" type="pres">
      <dgm:prSet presAssocID="{0568E74A-A008-4148-93E5-356B2242D86A}" presName="spaceRect" presStyleCnt="0"/>
      <dgm:spPr/>
    </dgm:pt>
    <dgm:pt modelId="{0C6E9A30-5DE7-4C57-B942-FBD370059BAD}" type="pres">
      <dgm:prSet presAssocID="{0568E74A-A008-4148-93E5-356B2242D86A}" presName="textRect" presStyleLbl="revTx" presStyleIdx="3" presStyleCnt="4">
        <dgm:presLayoutVars>
          <dgm:chMax val="1"/>
          <dgm:chPref val="1"/>
        </dgm:presLayoutVars>
      </dgm:prSet>
      <dgm:spPr/>
    </dgm:pt>
  </dgm:ptLst>
  <dgm:cxnLst>
    <dgm:cxn modelId="{4ED6C30D-549B-4AD4-B9C6-BABA92BA3BA9}" type="presOf" srcId="{BE7CC52A-A36D-4968-9D91-D4D4300FE46A}" destId="{1541A800-1BEE-442A-B93A-AC7992D36C74}" srcOrd="0" destOrd="0" presId="urn:microsoft.com/office/officeart/2018/5/layout/IconCircleLabelList"/>
    <dgm:cxn modelId="{4A639516-636E-46AC-96B3-320B34E55EDD}" srcId="{BE7CC52A-A36D-4968-9D91-D4D4300FE46A}" destId="{4D1771EB-399D-4447-A01D-6C56D6D7D30B}" srcOrd="2" destOrd="0" parTransId="{4C1542C8-920B-4A28-A6DE-944D2A5484F2}" sibTransId="{277C3013-1F17-49E8-92FE-26606C18FA56}"/>
    <dgm:cxn modelId="{CD266E3B-FE42-4E59-92D2-72A089DC8C16}" srcId="{BE7CC52A-A36D-4968-9D91-D4D4300FE46A}" destId="{0568E74A-A008-4148-93E5-356B2242D86A}" srcOrd="3" destOrd="0" parTransId="{75C399D9-D166-46B7-925F-6E0065D23B34}" sibTransId="{2E2B08D9-E33B-445D-86F0-3D791D4AF55E}"/>
    <dgm:cxn modelId="{C6049595-7659-4682-B511-638F4B4AAA78}" srcId="{BE7CC52A-A36D-4968-9D91-D4D4300FE46A}" destId="{E2A1EA97-576F-4A7E-BF63-722B83A0FD69}" srcOrd="1" destOrd="0" parTransId="{4AD67B6A-5F9D-425F-869C-8C66EA63A7C8}" sibTransId="{80B9232F-2FE0-4F43-A8E1-47407B4888EF}"/>
    <dgm:cxn modelId="{98544FA3-4394-4BEB-8177-D9F26E8D1169}" type="presOf" srcId="{4D1771EB-399D-4447-A01D-6C56D6D7D30B}" destId="{F3181326-C6B6-4BF7-A976-86FA4AB252EE}" srcOrd="0" destOrd="0" presId="urn:microsoft.com/office/officeart/2018/5/layout/IconCircleLabelList"/>
    <dgm:cxn modelId="{AC0864B0-C2AA-497F-AF0D-882736803D16}" srcId="{BE7CC52A-A36D-4968-9D91-D4D4300FE46A}" destId="{A9C61259-FEFD-489F-A404-C34BF22B9C18}" srcOrd="0" destOrd="0" parTransId="{631D29FF-1D42-49DC-A2B6-4460EE2583D1}" sibTransId="{3BC07342-A172-4095-8B1F-93EF9635E355}"/>
    <dgm:cxn modelId="{845448BA-0EDA-4E13-A3E2-F3AF95FE3196}" type="presOf" srcId="{E2A1EA97-576F-4A7E-BF63-722B83A0FD69}" destId="{F60AFA75-3FC3-4FA9-8CE0-FA15F21297E5}" srcOrd="0" destOrd="0" presId="urn:microsoft.com/office/officeart/2018/5/layout/IconCircleLabelList"/>
    <dgm:cxn modelId="{D1085DD6-B49B-456D-8EF5-BFE7AE6EEA62}" type="presOf" srcId="{A9C61259-FEFD-489F-A404-C34BF22B9C18}" destId="{E2FED549-D3A1-4F2F-87C2-8BD87D1A5A08}" srcOrd="0" destOrd="0" presId="urn:microsoft.com/office/officeart/2018/5/layout/IconCircleLabelList"/>
    <dgm:cxn modelId="{24FCD1FE-CBB4-4097-89CB-73DFB99B8B36}" type="presOf" srcId="{0568E74A-A008-4148-93E5-356B2242D86A}" destId="{0C6E9A30-5DE7-4C57-B942-FBD370059BAD}" srcOrd="0" destOrd="0" presId="urn:microsoft.com/office/officeart/2018/5/layout/IconCircleLabelList"/>
    <dgm:cxn modelId="{3D081700-E215-4233-80A7-9D9B87877192}" type="presParOf" srcId="{1541A800-1BEE-442A-B93A-AC7992D36C74}" destId="{1B30BFDE-EF59-4C7A-B727-AEC8466D4CA7}" srcOrd="0" destOrd="0" presId="urn:microsoft.com/office/officeart/2018/5/layout/IconCircleLabelList"/>
    <dgm:cxn modelId="{1394669F-1504-4302-88ED-B567E78336E4}" type="presParOf" srcId="{1B30BFDE-EF59-4C7A-B727-AEC8466D4CA7}" destId="{2271FD97-1B46-403F-BF6C-9E1652AE3C99}" srcOrd="0" destOrd="0" presId="urn:microsoft.com/office/officeart/2018/5/layout/IconCircleLabelList"/>
    <dgm:cxn modelId="{CF5A3D70-F0BA-4E9F-81BF-089FD12D5377}" type="presParOf" srcId="{1B30BFDE-EF59-4C7A-B727-AEC8466D4CA7}" destId="{CF7C5A21-0FDA-4E45-8C3C-0D9F349CA44C}" srcOrd="1" destOrd="0" presId="urn:microsoft.com/office/officeart/2018/5/layout/IconCircleLabelList"/>
    <dgm:cxn modelId="{88FEDE2D-7C61-4743-A412-9A572E91A388}" type="presParOf" srcId="{1B30BFDE-EF59-4C7A-B727-AEC8466D4CA7}" destId="{5FB6EE72-872D-4776-89C8-D46BFECB4ECB}" srcOrd="2" destOrd="0" presId="urn:microsoft.com/office/officeart/2018/5/layout/IconCircleLabelList"/>
    <dgm:cxn modelId="{7F192FC8-18B4-4837-BC9D-2D5A9E44E95A}" type="presParOf" srcId="{1B30BFDE-EF59-4C7A-B727-AEC8466D4CA7}" destId="{E2FED549-D3A1-4F2F-87C2-8BD87D1A5A08}" srcOrd="3" destOrd="0" presId="urn:microsoft.com/office/officeart/2018/5/layout/IconCircleLabelList"/>
    <dgm:cxn modelId="{66BC6AA8-EEAC-4AC2-8BD2-9F3AF4BAFC98}" type="presParOf" srcId="{1541A800-1BEE-442A-B93A-AC7992D36C74}" destId="{5F8F5C0A-781C-4310-ACF4-F4B4023A33E7}" srcOrd="1" destOrd="0" presId="urn:microsoft.com/office/officeart/2018/5/layout/IconCircleLabelList"/>
    <dgm:cxn modelId="{1DFDD4D1-AFF2-4E37-9190-735BDC56ACFD}" type="presParOf" srcId="{1541A800-1BEE-442A-B93A-AC7992D36C74}" destId="{CFAB00B8-7E5C-4922-A4AA-C7E7695D2B24}" srcOrd="2" destOrd="0" presId="urn:microsoft.com/office/officeart/2018/5/layout/IconCircleLabelList"/>
    <dgm:cxn modelId="{4BC22744-40DB-411A-AA1E-FA2E892F47B7}" type="presParOf" srcId="{CFAB00B8-7E5C-4922-A4AA-C7E7695D2B24}" destId="{38622E8F-D003-4102-A3E7-93DAD2FD1682}" srcOrd="0" destOrd="0" presId="urn:microsoft.com/office/officeart/2018/5/layout/IconCircleLabelList"/>
    <dgm:cxn modelId="{771F5A77-A03B-4C38-A8CF-1FC2F45FB1E8}" type="presParOf" srcId="{CFAB00B8-7E5C-4922-A4AA-C7E7695D2B24}" destId="{67167357-89F2-43C4-88B8-53D3463B9D48}" srcOrd="1" destOrd="0" presId="urn:microsoft.com/office/officeart/2018/5/layout/IconCircleLabelList"/>
    <dgm:cxn modelId="{BC392447-3BD3-4BA4-BD57-1E663B9A5DDB}" type="presParOf" srcId="{CFAB00B8-7E5C-4922-A4AA-C7E7695D2B24}" destId="{64428301-0EF9-4FB2-8A50-26D0C53A4C27}" srcOrd="2" destOrd="0" presId="urn:microsoft.com/office/officeart/2018/5/layout/IconCircleLabelList"/>
    <dgm:cxn modelId="{92D81814-B8E6-4F7A-92F2-9A6F503FA4E3}" type="presParOf" srcId="{CFAB00B8-7E5C-4922-A4AA-C7E7695D2B24}" destId="{F60AFA75-3FC3-4FA9-8CE0-FA15F21297E5}" srcOrd="3" destOrd="0" presId="urn:microsoft.com/office/officeart/2018/5/layout/IconCircleLabelList"/>
    <dgm:cxn modelId="{84E15D65-2A82-4217-AF4B-6D7E076BDC56}" type="presParOf" srcId="{1541A800-1BEE-442A-B93A-AC7992D36C74}" destId="{D5F82A53-0CF2-47D1-9F6A-5AA1D31564D4}" srcOrd="3" destOrd="0" presId="urn:microsoft.com/office/officeart/2018/5/layout/IconCircleLabelList"/>
    <dgm:cxn modelId="{AD502F77-2B4C-4329-807A-8466B49BBED0}" type="presParOf" srcId="{1541A800-1BEE-442A-B93A-AC7992D36C74}" destId="{63A56F05-C35C-460D-83D8-C57915FAA5FB}" srcOrd="4" destOrd="0" presId="urn:microsoft.com/office/officeart/2018/5/layout/IconCircleLabelList"/>
    <dgm:cxn modelId="{C469BEEF-6CCD-42E2-AE77-215998167630}" type="presParOf" srcId="{63A56F05-C35C-460D-83D8-C57915FAA5FB}" destId="{426410B6-C1C5-4ACD-9BC4-49E2AF22E4C5}" srcOrd="0" destOrd="0" presId="urn:microsoft.com/office/officeart/2018/5/layout/IconCircleLabelList"/>
    <dgm:cxn modelId="{3373BD27-4E4B-47CC-861A-C5E701BA7695}" type="presParOf" srcId="{63A56F05-C35C-460D-83D8-C57915FAA5FB}" destId="{4F2ACE42-0C80-46C8-B9DF-7A61F357CF98}" srcOrd="1" destOrd="0" presId="urn:microsoft.com/office/officeart/2018/5/layout/IconCircleLabelList"/>
    <dgm:cxn modelId="{E081C03B-CC47-4EB9-89E9-6A70A3D313CB}" type="presParOf" srcId="{63A56F05-C35C-460D-83D8-C57915FAA5FB}" destId="{7D5FED3C-723D-4392-8976-9B76A91EE99A}" srcOrd="2" destOrd="0" presId="urn:microsoft.com/office/officeart/2018/5/layout/IconCircleLabelList"/>
    <dgm:cxn modelId="{083D2165-2317-48CB-A062-2C23D60AF755}" type="presParOf" srcId="{63A56F05-C35C-460D-83D8-C57915FAA5FB}" destId="{F3181326-C6B6-4BF7-A976-86FA4AB252EE}" srcOrd="3" destOrd="0" presId="urn:microsoft.com/office/officeart/2018/5/layout/IconCircleLabelList"/>
    <dgm:cxn modelId="{E6A3AE15-3991-4F5B-AB54-0F373E150E0D}" type="presParOf" srcId="{1541A800-1BEE-442A-B93A-AC7992D36C74}" destId="{24984BEB-6D5E-43DC-85FA-BFC825C6BDF1}" srcOrd="5" destOrd="0" presId="urn:microsoft.com/office/officeart/2018/5/layout/IconCircleLabelList"/>
    <dgm:cxn modelId="{26DD5018-7CC3-41B9-8E48-8286EC951603}" type="presParOf" srcId="{1541A800-1BEE-442A-B93A-AC7992D36C74}" destId="{2F38EE37-00E4-426D-857A-2536FBEE03F9}" srcOrd="6" destOrd="0" presId="urn:microsoft.com/office/officeart/2018/5/layout/IconCircleLabelList"/>
    <dgm:cxn modelId="{9C653F65-F209-4F9D-912E-B46C472E00B1}" type="presParOf" srcId="{2F38EE37-00E4-426D-857A-2536FBEE03F9}" destId="{31EE2B17-7D53-4609-86A4-067B7AA2828B}" srcOrd="0" destOrd="0" presId="urn:microsoft.com/office/officeart/2018/5/layout/IconCircleLabelList"/>
    <dgm:cxn modelId="{AE77F425-168E-4475-9383-8505293B59EB}" type="presParOf" srcId="{2F38EE37-00E4-426D-857A-2536FBEE03F9}" destId="{EDD3F07F-BC01-4E24-A5C8-3C397FC7FD35}" srcOrd="1" destOrd="0" presId="urn:microsoft.com/office/officeart/2018/5/layout/IconCircleLabelList"/>
    <dgm:cxn modelId="{0FBF8684-7C1C-4919-9F0E-4358355B3907}" type="presParOf" srcId="{2F38EE37-00E4-426D-857A-2536FBEE03F9}" destId="{2E9474C9-4250-4867-82A7-F432A84B5680}" srcOrd="2" destOrd="0" presId="urn:microsoft.com/office/officeart/2018/5/layout/IconCircleLabelList"/>
    <dgm:cxn modelId="{701F19FD-BA66-46FE-95C0-D44451F80472}" type="presParOf" srcId="{2F38EE37-00E4-426D-857A-2536FBEE03F9}" destId="{0C6E9A30-5DE7-4C57-B942-FBD370059BA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8681B-A141-44BF-91F3-24020A0E294F}">
      <dsp:nvSpPr>
        <dsp:cNvPr id="0" name=""/>
        <dsp:cNvSpPr/>
      </dsp:nvSpPr>
      <dsp:spPr>
        <a:xfrm>
          <a:off x="826977" y="698871"/>
          <a:ext cx="657564" cy="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1B3660-3E61-4BC6-B803-48BF5CB6A437}">
      <dsp:nvSpPr>
        <dsp:cNvPr id="0" name=""/>
        <dsp:cNvSpPr/>
      </dsp:nvSpPr>
      <dsp:spPr>
        <a:xfrm>
          <a:off x="1523995" y="643618"/>
          <a:ext cx="75619" cy="142170"/>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B844A-5342-4C89-902E-05C15E44745F}">
      <dsp:nvSpPr>
        <dsp:cNvPr id="0" name=""/>
        <dsp:cNvSpPr/>
      </dsp:nvSpPr>
      <dsp:spPr>
        <a:xfrm>
          <a:off x="432657" y="386783"/>
          <a:ext cx="624248" cy="62424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4" tIns="24224" rIns="24224" bIns="24224"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24076" y="478202"/>
        <a:ext cx="441410" cy="441410"/>
      </dsp:txXfrm>
    </dsp:sp>
    <dsp:sp modelId="{F88E7424-15E7-4E46-A432-2C152903BB76}">
      <dsp:nvSpPr>
        <dsp:cNvPr id="0" name=""/>
        <dsp:cNvSpPr/>
      </dsp:nvSpPr>
      <dsp:spPr>
        <a:xfrm>
          <a:off x="5021" y="1176630"/>
          <a:ext cx="1479520"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706" tIns="165100" rIns="116706" bIns="165100" numCol="1" spcCol="1270" anchor="t" anchorCtr="0">
          <a:noAutofit/>
        </a:bodyPr>
        <a:lstStyle/>
        <a:p>
          <a:pPr marL="0" lvl="0" indent="0" algn="l" defTabSz="488950">
            <a:lnSpc>
              <a:spcPct val="90000"/>
            </a:lnSpc>
            <a:spcBef>
              <a:spcPct val="0"/>
            </a:spcBef>
            <a:spcAft>
              <a:spcPct val="35000"/>
            </a:spcAft>
            <a:buNone/>
          </a:pPr>
          <a:r>
            <a:rPr lang="en-US" sz="1100" b="0" i="0" kern="1200" dirty="0"/>
            <a:t>Set up the teams and workflow​</a:t>
          </a:r>
          <a:endParaRPr lang="en-US" sz="1100" kern="1200" dirty="0"/>
        </a:p>
      </dsp:txBody>
      <dsp:txXfrm>
        <a:off x="5021" y="1472534"/>
        <a:ext cx="1479520" cy="1669696"/>
      </dsp:txXfrm>
    </dsp:sp>
    <dsp:sp modelId="{2181F184-2835-4F09-8293-74E413F7C135}">
      <dsp:nvSpPr>
        <dsp:cNvPr id="0" name=""/>
        <dsp:cNvSpPr/>
      </dsp:nvSpPr>
      <dsp:spPr>
        <a:xfrm>
          <a:off x="1648933" y="698870"/>
          <a:ext cx="1479520" cy="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D5522-753B-467E-AF64-4B37B3CC6F34}">
      <dsp:nvSpPr>
        <dsp:cNvPr id="0" name=""/>
        <dsp:cNvSpPr/>
      </dsp:nvSpPr>
      <dsp:spPr>
        <a:xfrm>
          <a:off x="3167907" y="643617"/>
          <a:ext cx="75619" cy="142172"/>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EC6AC-262E-4383-A798-78E9C0026641}">
      <dsp:nvSpPr>
        <dsp:cNvPr id="0" name=""/>
        <dsp:cNvSpPr/>
      </dsp:nvSpPr>
      <dsp:spPr>
        <a:xfrm>
          <a:off x="2076568" y="386782"/>
          <a:ext cx="624248" cy="62424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4" tIns="24224" rIns="24224" bIns="24224"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167987" y="478201"/>
        <a:ext cx="441410" cy="441410"/>
      </dsp:txXfrm>
    </dsp:sp>
    <dsp:sp modelId="{F3C11554-9FD3-4D43-B313-1E3F6D10071F}">
      <dsp:nvSpPr>
        <dsp:cNvPr id="0" name=""/>
        <dsp:cNvSpPr/>
      </dsp:nvSpPr>
      <dsp:spPr>
        <a:xfrm>
          <a:off x="1648933" y="1176630"/>
          <a:ext cx="1479520"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706" tIns="165100" rIns="116706" bIns="165100" numCol="1" spcCol="1270" anchor="t" anchorCtr="0">
          <a:noAutofit/>
        </a:bodyPr>
        <a:lstStyle/>
        <a:p>
          <a:pPr marL="0" lvl="0" indent="0" algn="l" defTabSz="488950">
            <a:lnSpc>
              <a:spcPct val="90000"/>
            </a:lnSpc>
            <a:spcBef>
              <a:spcPct val="0"/>
            </a:spcBef>
            <a:spcAft>
              <a:spcPct val="35000"/>
            </a:spcAft>
            <a:buNone/>
          </a:pPr>
          <a:r>
            <a:rPr lang="en-US" sz="1100" b="0" i="0" kern="1200" dirty="0"/>
            <a:t>Collect useful resources and documents​</a:t>
          </a:r>
          <a:endParaRPr lang="en-US" sz="1100" kern="1200" dirty="0"/>
        </a:p>
      </dsp:txBody>
      <dsp:txXfrm>
        <a:off x="1648933" y="1472534"/>
        <a:ext cx="1479520" cy="1669696"/>
      </dsp:txXfrm>
    </dsp:sp>
    <dsp:sp modelId="{413F583A-F088-4A79-9343-5DE56CB44524}">
      <dsp:nvSpPr>
        <dsp:cNvPr id="0" name=""/>
        <dsp:cNvSpPr/>
      </dsp:nvSpPr>
      <dsp:spPr>
        <a:xfrm>
          <a:off x="3292844" y="698870"/>
          <a:ext cx="1479520" cy="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88FCF-855F-48ED-A4F9-48E53BF3D068}">
      <dsp:nvSpPr>
        <dsp:cNvPr id="0" name=""/>
        <dsp:cNvSpPr/>
      </dsp:nvSpPr>
      <dsp:spPr>
        <a:xfrm>
          <a:off x="4811818" y="643617"/>
          <a:ext cx="75619" cy="142172"/>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95BDA-C7C4-4292-91C1-45AFC67AA98F}">
      <dsp:nvSpPr>
        <dsp:cNvPr id="0" name=""/>
        <dsp:cNvSpPr/>
      </dsp:nvSpPr>
      <dsp:spPr>
        <a:xfrm>
          <a:off x="3720480" y="386782"/>
          <a:ext cx="624248" cy="62424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4" tIns="24224" rIns="24224" bIns="24224"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811899" y="478201"/>
        <a:ext cx="441410" cy="441410"/>
      </dsp:txXfrm>
    </dsp:sp>
    <dsp:sp modelId="{9E2AD942-E550-4F07-B61A-4C37BE52A7AA}">
      <dsp:nvSpPr>
        <dsp:cNvPr id="0" name=""/>
        <dsp:cNvSpPr/>
      </dsp:nvSpPr>
      <dsp:spPr>
        <a:xfrm>
          <a:off x="3292844" y="1176630"/>
          <a:ext cx="1479520"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706" tIns="165100" rIns="116706" bIns="165100" numCol="1" spcCol="1270" anchor="t" anchorCtr="0">
          <a:noAutofit/>
        </a:bodyPr>
        <a:lstStyle/>
        <a:p>
          <a:pPr marL="0" lvl="0" indent="0" algn="l" defTabSz="488950">
            <a:lnSpc>
              <a:spcPct val="90000"/>
            </a:lnSpc>
            <a:spcBef>
              <a:spcPct val="0"/>
            </a:spcBef>
            <a:spcAft>
              <a:spcPct val="35000"/>
            </a:spcAft>
            <a:buNone/>
          </a:pPr>
          <a:r>
            <a:rPr lang="en-US" sz="1100" b="0" i="0" kern="1200" dirty="0"/>
            <a:t>Compare the NOC/NSC and ESCO classifications​</a:t>
          </a:r>
          <a:endParaRPr lang="en-US" sz="1100" kern="1200" dirty="0"/>
        </a:p>
      </dsp:txBody>
      <dsp:txXfrm>
        <a:off x="3292844" y="1472534"/>
        <a:ext cx="1479520" cy="1669696"/>
      </dsp:txXfrm>
    </dsp:sp>
    <dsp:sp modelId="{66D9BD5E-A54E-485C-9C09-27781857825E}">
      <dsp:nvSpPr>
        <dsp:cNvPr id="0" name=""/>
        <dsp:cNvSpPr/>
      </dsp:nvSpPr>
      <dsp:spPr>
        <a:xfrm>
          <a:off x="4936755" y="698870"/>
          <a:ext cx="1479520"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460A16-4BBC-4364-9CAD-D7B191018CC5}">
      <dsp:nvSpPr>
        <dsp:cNvPr id="0" name=""/>
        <dsp:cNvSpPr/>
      </dsp:nvSpPr>
      <dsp:spPr>
        <a:xfrm>
          <a:off x="6455729" y="643617"/>
          <a:ext cx="75619" cy="142172"/>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CFFE42-7EE6-46DC-91BF-EA7BD57C0E3E}">
      <dsp:nvSpPr>
        <dsp:cNvPr id="0" name=""/>
        <dsp:cNvSpPr/>
      </dsp:nvSpPr>
      <dsp:spPr>
        <a:xfrm>
          <a:off x="5364391" y="386782"/>
          <a:ext cx="624248" cy="62424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4" tIns="24224" rIns="24224" bIns="24224"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455810" y="478201"/>
        <a:ext cx="441410" cy="441410"/>
      </dsp:txXfrm>
    </dsp:sp>
    <dsp:sp modelId="{3507E438-ACEF-4ACE-A80F-DC6E3C84DDF8}">
      <dsp:nvSpPr>
        <dsp:cNvPr id="0" name=""/>
        <dsp:cNvSpPr/>
      </dsp:nvSpPr>
      <dsp:spPr>
        <a:xfrm>
          <a:off x="4936755" y="1176630"/>
          <a:ext cx="1479520"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706" tIns="165100" rIns="116706" bIns="165100" numCol="1" spcCol="1270" anchor="t" anchorCtr="0">
          <a:noAutofit/>
        </a:bodyPr>
        <a:lstStyle/>
        <a:p>
          <a:pPr marL="0" lvl="0" indent="0" algn="l" defTabSz="488950" rtl="0">
            <a:lnSpc>
              <a:spcPct val="90000"/>
            </a:lnSpc>
            <a:spcBef>
              <a:spcPct val="0"/>
            </a:spcBef>
            <a:spcAft>
              <a:spcPct val="35000"/>
            </a:spcAft>
            <a:buNone/>
          </a:pPr>
          <a:r>
            <a:rPr lang="en-US" sz="1100" b="0" i="0" kern="1200" dirty="0"/>
            <a:t>Establish mapping relations​</a:t>
          </a:r>
          <a:r>
            <a:rPr lang="en-US" sz="1100" kern="1200" dirty="0">
              <a:latin typeface="Verdana"/>
            </a:rPr>
            <a:t> to ESCO </a:t>
          </a:r>
          <a:r>
            <a:rPr lang="en-US" sz="1100" kern="1200" dirty="0"/>
            <a:t>version 1.0</a:t>
          </a:r>
          <a:r>
            <a:rPr lang="en-US" sz="1100" kern="1200" dirty="0">
              <a:latin typeface="Verdana"/>
            </a:rPr>
            <a:t> or previous</a:t>
          </a:r>
        </a:p>
      </dsp:txBody>
      <dsp:txXfrm>
        <a:off x="4936755" y="1472534"/>
        <a:ext cx="1479520" cy="1669696"/>
      </dsp:txXfrm>
    </dsp:sp>
    <dsp:sp modelId="{44A11B54-6764-4487-A90A-F850A1EC0502}">
      <dsp:nvSpPr>
        <dsp:cNvPr id="0" name=""/>
        <dsp:cNvSpPr/>
      </dsp:nvSpPr>
      <dsp:spPr>
        <a:xfrm>
          <a:off x="6580666" y="698870"/>
          <a:ext cx="739760"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A618A-75C1-4EA0-8A9F-535740EB614F}">
      <dsp:nvSpPr>
        <dsp:cNvPr id="0" name=""/>
        <dsp:cNvSpPr/>
      </dsp:nvSpPr>
      <dsp:spPr>
        <a:xfrm>
          <a:off x="7008302" y="386782"/>
          <a:ext cx="624248" cy="624248"/>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4" tIns="24224" rIns="24224" bIns="24224"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7099721" y="478201"/>
        <a:ext cx="441410" cy="441410"/>
      </dsp:txXfrm>
    </dsp:sp>
    <dsp:sp modelId="{4EBF88E6-178E-4C1B-8F60-BE4FBC7F64DF}">
      <dsp:nvSpPr>
        <dsp:cNvPr id="0" name=""/>
        <dsp:cNvSpPr/>
      </dsp:nvSpPr>
      <dsp:spPr>
        <a:xfrm>
          <a:off x="6580666" y="1176630"/>
          <a:ext cx="1479520" cy="1965600"/>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706" tIns="165100" rIns="116706" bIns="165100" numCol="1" spcCol="1270" anchor="t" anchorCtr="0">
          <a:noAutofit/>
        </a:bodyPr>
        <a:lstStyle/>
        <a:p>
          <a:pPr marL="0" lvl="0" indent="0" algn="l" defTabSz="488950" rtl="0">
            <a:lnSpc>
              <a:spcPct val="90000"/>
            </a:lnSpc>
            <a:spcBef>
              <a:spcPct val="0"/>
            </a:spcBef>
            <a:spcAft>
              <a:spcPct val="35000"/>
            </a:spcAft>
            <a:buNone/>
          </a:pPr>
          <a:r>
            <a:rPr lang="en-US" sz="1100" b="0" i="0" kern="1200" dirty="0"/>
            <a:t>Review, publish and maintain</a:t>
          </a:r>
          <a:r>
            <a:rPr lang="en-US" sz="1100" b="0" i="0" kern="1200" dirty="0">
              <a:latin typeface="Verdana"/>
            </a:rPr>
            <a:t> </a:t>
          </a:r>
          <a:r>
            <a:rPr lang="en-US" sz="1100" b="0" i="0" kern="1200" dirty="0"/>
            <a:t> mapping relations</a:t>
          </a:r>
          <a:endParaRPr lang="en-US" sz="1100" kern="1200" dirty="0"/>
        </a:p>
      </dsp:txBody>
      <dsp:txXfrm>
        <a:off x="6580666" y="1472534"/>
        <a:ext cx="1479520" cy="1669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1FD97-1B46-403F-BF6C-9E1652AE3C99}">
      <dsp:nvSpPr>
        <dsp:cNvPr id="0" name=""/>
        <dsp:cNvSpPr/>
      </dsp:nvSpPr>
      <dsp:spPr>
        <a:xfrm>
          <a:off x="393299" y="42575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C5A21-0FDA-4E45-8C3C-0D9F349CA44C}">
      <dsp:nvSpPr>
        <dsp:cNvPr id="0" name=""/>
        <dsp:cNvSpPr/>
      </dsp:nvSpPr>
      <dsp:spPr>
        <a:xfrm>
          <a:off x="627299" y="659756"/>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FED549-D3A1-4F2F-87C2-8BD87D1A5A08}">
      <dsp:nvSpPr>
        <dsp:cNvPr id="0" name=""/>
        <dsp:cNvSpPr/>
      </dsp:nvSpPr>
      <dsp:spPr>
        <a:xfrm>
          <a:off x="42299" y="1865756"/>
          <a:ext cx="180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dirty="0"/>
            <a:t>Import classifications</a:t>
          </a:r>
          <a:r>
            <a:rPr lang="en-US" sz="1100" b="0" i="0" kern="1200" dirty="0"/>
            <a:t> in order to start a new mapping project (with technical support from the Commission services);</a:t>
          </a:r>
          <a:endParaRPr lang="en-US" sz="1100" kern="1200" dirty="0"/>
        </a:p>
      </dsp:txBody>
      <dsp:txXfrm>
        <a:off x="42299" y="1865756"/>
        <a:ext cx="1800000" cy="1237500"/>
      </dsp:txXfrm>
    </dsp:sp>
    <dsp:sp modelId="{38622E8F-D003-4102-A3E7-93DAD2FD1682}">
      <dsp:nvSpPr>
        <dsp:cNvPr id="0" name=""/>
        <dsp:cNvSpPr/>
      </dsp:nvSpPr>
      <dsp:spPr>
        <a:xfrm>
          <a:off x="2508300" y="42575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67357-89F2-43C4-88B8-53D3463B9D48}">
      <dsp:nvSpPr>
        <dsp:cNvPr id="0" name=""/>
        <dsp:cNvSpPr/>
      </dsp:nvSpPr>
      <dsp:spPr>
        <a:xfrm>
          <a:off x="2742300" y="659756"/>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0AFA75-3FC3-4FA9-8CE0-FA15F21297E5}">
      <dsp:nvSpPr>
        <dsp:cNvPr id="0" name=""/>
        <dsp:cNvSpPr/>
      </dsp:nvSpPr>
      <dsp:spPr>
        <a:xfrm>
          <a:off x="2157300" y="1865756"/>
          <a:ext cx="180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dirty="0"/>
            <a:t>Establish mapping tables</a:t>
          </a:r>
          <a:r>
            <a:rPr lang="en-US" sz="1100" b="0" i="0" kern="1200" dirty="0"/>
            <a:t> using computer-assisted suggestions;</a:t>
          </a:r>
          <a:endParaRPr lang="en-US" sz="1100" kern="1200" dirty="0"/>
        </a:p>
      </dsp:txBody>
      <dsp:txXfrm>
        <a:off x="2157300" y="1865756"/>
        <a:ext cx="1800000" cy="1237500"/>
      </dsp:txXfrm>
    </dsp:sp>
    <dsp:sp modelId="{426410B6-C1C5-4ACD-9BC4-49E2AF22E4C5}">
      <dsp:nvSpPr>
        <dsp:cNvPr id="0" name=""/>
        <dsp:cNvSpPr/>
      </dsp:nvSpPr>
      <dsp:spPr>
        <a:xfrm>
          <a:off x="4623300" y="42575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ACE42-0C80-46C8-B9DF-7A61F357CF98}">
      <dsp:nvSpPr>
        <dsp:cNvPr id="0" name=""/>
        <dsp:cNvSpPr/>
      </dsp:nvSpPr>
      <dsp:spPr>
        <a:xfrm>
          <a:off x="4857300" y="659756"/>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181326-C6B6-4BF7-A976-86FA4AB252EE}">
      <dsp:nvSpPr>
        <dsp:cNvPr id="0" name=""/>
        <dsp:cNvSpPr/>
      </dsp:nvSpPr>
      <dsp:spPr>
        <a:xfrm>
          <a:off x="4272300" y="1865756"/>
          <a:ext cx="180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Revise </a:t>
          </a:r>
          <a:r>
            <a:rPr lang="en-US" sz="1100" b="0" i="0" kern="1200"/>
            <a:t>the established mapping relations;</a:t>
          </a:r>
          <a:endParaRPr lang="en-US" sz="1100" kern="1200"/>
        </a:p>
      </dsp:txBody>
      <dsp:txXfrm>
        <a:off x="4272300" y="1865756"/>
        <a:ext cx="1800000" cy="1237500"/>
      </dsp:txXfrm>
    </dsp:sp>
    <dsp:sp modelId="{31EE2B17-7D53-4609-86A4-067B7AA2828B}">
      <dsp:nvSpPr>
        <dsp:cNvPr id="0" name=""/>
        <dsp:cNvSpPr/>
      </dsp:nvSpPr>
      <dsp:spPr>
        <a:xfrm>
          <a:off x="6738300" y="425756"/>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3F07F-BC01-4E24-A5C8-3C397FC7FD35}">
      <dsp:nvSpPr>
        <dsp:cNvPr id="0" name=""/>
        <dsp:cNvSpPr/>
      </dsp:nvSpPr>
      <dsp:spPr>
        <a:xfrm>
          <a:off x="6972300" y="659756"/>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6E9A30-5DE7-4C57-B942-FBD370059BAD}">
      <dsp:nvSpPr>
        <dsp:cNvPr id="0" name=""/>
        <dsp:cNvSpPr/>
      </dsp:nvSpPr>
      <dsp:spPr>
        <a:xfrm>
          <a:off x="6387300" y="1865756"/>
          <a:ext cx="1800000" cy="12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1" i="0" kern="1200"/>
            <a:t>Update </a:t>
          </a:r>
          <a:r>
            <a:rPr lang="en-US" sz="1100" b="0" i="0" kern="1200"/>
            <a:t>the mapping tables</a:t>
          </a:r>
          <a:endParaRPr lang="en-US" sz="1100" kern="1200"/>
        </a:p>
      </dsp:txBody>
      <dsp:txXfrm>
        <a:off x="6387300" y="1865756"/>
        <a:ext cx="1800000" cy="123750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BFFD9-30F2-44DC-85E0-5DF3FF092C81}" type="slidenum">
              <a:rPr lang="en-GB" altLang="en-US" smtClean="0"/>
              <a:pPr/>
              <a:t>1</a:t>
            </a:fld>
            <a:endParaRPr lang="en-GB" altLang="en-US"/>
          </a:p>
        </p:txBody>
      </p:sp>
    </p:spTree>
    <p:extLst>
      <p:ext uri="{BB962C8B-B14F-4D97-AF65-F5344CB8AC3E}">
        <p14:creationId xmlns:p14="http://schemas.microsoft.com/office/powerpoint/2010/main" val="429017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Compare the NOC/NSC and ESCO classifications: Before creating mapping relations between the concepts of two classifications, it is important to ensure a good understanding of the types of concepts that are subject to the mapping. Each involved party should: • have the same understanding of </a:t>
            </a:r>
            <a:r>
              <a:rPr lang="en-US" dirty="0" err="1"/>
              <a:t>labour</a:t>
            </a:r>
            <a:r>
              <a:rPr lang="en-US" dirty="0"/>
              <a:t> market concepts (e.g. occupations, jobs, professions, skills/competences, knowledge, activities, tasks); • be aware of the differences between their data model and the ESCO data model; • know which concepts should be mapped (e.g. job groups, activities, terms). In general, the following types of classifications need to be mapped to ESCO: • Classifications that group similar jobs together and are used when registering information on job vacancies and CVs in EURES. Typically, such classifications refer to the grouping of jobs as ‘occupations’, ‘professions’, ‘job titles’, ‘job sheets’, ‘job roles’, ‘job groups’ or similar terms. These should be mapped to the occupations pillar of ESCO. • Classifications or word lists that are used to group what a candidate, employee or jobseeker knows, can do or can take responsibility for. They are used when registering information on job vacancies or CVs/candidate profiles. Typically, such classifications or word lists refer to the concepts as ‘skills’, ‘competences’, ‘knowledge’, ‘tasks’, ‘work activities’, ‘abilities’, ‘tools and technologies’, ‘product knowledge’ or ‘work context’.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332229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mapping platform provides you with a list of concepts from the target classification that may be relevant to the selected concept of the source classification. These suggestions aim to facilitate the search for the most appropriate concept in the target classification within the mapping process. This option can be found in the ‘Map concept to …’ section [F8.1] on the right.</a:t>
            </a:r>
          </a:p>
          <a:p>
            <a:r>
              <a:rPr lang="en-US" dirty="0"/>
              <a:t>Some suggestions contain a star next to them [F8.2] indicating that the given suggestion has a high likelihood of being the correct mapping relation. Individual suggested concepts may be hidden. In order to see hidden concepts, click on the ‘Hidden results’ icon [F8.3]. You can also hide suggested concepts by clicking on the eye icon in case you believe the suggestion is not relevant [F8.4].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341832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the example: The skill concept carry out research is a broad concept that can be mapped as ‘more general than’ to </a:t>
            </a:r>
            <a:r>
              <a:rPr lang="en-US" dirty="0" err="1"/>
              <a:t>analyse</a:t>
            </a:r>
            <a:r>
              <a:rPr lang="en-US" dirty="0"/>
              <a:t> research data. While there are other concepts that could have been mapped, they should not be because their meaning is too far from the meaning of the original concept. The image above illustrates this concept of semantic distance. For example, engaging in physiotherapy research is objectively a </a:t>
            </a:r>
            <a:r>
              <a:rPr lang="en-US" dirty="0" err="1"/>
              <a:t>specialisation</a:t>
            </a:r>
            <a:r>
              <a:rPr lang="en-US" dirty="0"/>
              <a:t> of carry out research, but if such a relation is established then the same relation would have to be established for all the other research </a:t>
            </a:r>
            <a:r>
              <a:rPr lang="en-US" dirty="0" err="1"/>
              <a:t>specialisations</a:t>
            </a:r>
            <a:r>
              <a:rPr lang="en-US" dirty="0"/>
              <a:t>. This may lead to numerous (even 50+) mapping relations, which would produce undesired results and subsequently introduce further ‘noise’. This would decrease the effectiveness of document exchanges (CVs and job vacancies) in the context of EURES. The high number of relations would also increase the effort and cost of maintaining the mapping tables.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153565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the example: The general technical skills concept is too abstract to be mapped to any skill concept in the other classification. The word ‘general’ widens the broadness of technical skills even more. As displayed in the diagram above, general technical skills in ESCO are distributed across a wide range of sectoral economic activities and transversal skills that are too ‘far’ from the nature of general technical skills. </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166181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the example: If the lecture and presentation techniques skills do not exist in the NSC X as separate knowledge concepts, lecture and presentation techniques can be considered to cover both areas of lecture and presentation and is therefore ‘more general than’ the concept lecture and the concept presentation techniques.</a:t>
            </a:r>
            <a:endParaRPr lang="en-150"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95187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2008765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342900" fontAlgn="auto">
              <a:spcBef>
                <a:spcPts val="0"/>
              </a:spcBef>
              <a:spcAft>
                <a:spcPts val="0"/>
              </a:spcAft>
              <a:defRPr/>
            </a:pPr>
            <a:endParaRPr lang="en-US" sz="1350" b="0" dirty="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8"/>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28"/>
            <a:ext cx="5040312" cy="790575"/>
          </a:xfrm>
        </p:spPr>
        <p:txBody>
          <a:bodyPr/>
          <a:lstStyle>
            <a:lvl1pPr marL="2381">
              <a:defRPr sz="5700">
                <a:solidFill>
                  <a:srgbClr val="FFD624"/>
                </a:solidFill>
              </a:defRPr>
            </a:lvl1pPr>
          </a:lstStyle>
          <a:p>
            <a:pPr lvl="0"/>
            <a:r>
              <a:rPr lang="en-US" altLang="en-US" noProof="0" dirty="0"/>
              <a:t>Click to edit Master title style</a:t>
            </a:r>
            <a:endParaRPr lang="en-GB" altLang="en-US" noProof="0" dirty="0"/>
          </a:p>
        </p:txBody>
      </p:sp>
      <p:sp>
        <p:nvSpPr>
          <p:cNvPr id="3077" name="Rectangle 5"/>
          <p:cNvSpPr>
            <a:spLocks noGrp="1" noChangeArrowheads="1"/>
          </p:cNvSpPr>
          <p:nvPr>
            <p:ph type="subTitle" idx="1"/>
          </p:nvPr>
        </p:nvSpPr>
        <p:spPr>
          <a:xfrm>
            <a:off x="611188" y="3716345"/>
            <a:ext cx="8532812" cy="1728787"/>
          </a:xfrm>
        </p:spPr>
        <p:txBody>
          <a:bodyPr/>
          <a:lstStyle>
            <a:lvl1pPr marL="0" indent="0">
              <a:buFontTx/>
              <a:buNone/>
              <a:defRPr sz="225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900" b="1">
                <a:solidFill>
                  <a:schemeClr val="bg1"/>
                </a:solidFill>
                <a:latin typeface="+mn-lt"/>
              </a:defRPr>
            </a:lvl1pPr>
          </a:lstStyle>
          <a:p>
            <a:endParaRPr lang="en-GB" altLang="en-US" dirty="0">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445F589-F70D-4CDD-9269-EA7DB4C1FA47}" type="slidenum">
              <a:rPr lang="en-GB" altLang="en-US">
                <a:solidFill>
                  <a:srgbClr val="FFFFFF"/>
                </a:solidFill>
              </a:rPr>
              <a:pPr/>
              <a:t>‹#›</a:t>
            </a:fld>
            <a:endParaRPr lang="en-GB" altLang="en-US" dirty="0">
              <a:solidFill>
                <a:srgbClr val="FFFFFF"/>
              </a:solidFill>
            </a:endParaRPr>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dirty="0">
              <a:solidFill>
                <a:srgbClr val="FFFFFF"/>
              </a:solidFill>
            </a:endParaRPr>
          </a:p>
        </p:txBody>
      </p:sp>
    </p:spTree>
    <p:extLst>
      <p:ext uri="{BB962C8B-B14F-4D97-AF65-F5344CB8AC3E}">
        <p14:creationId xmlns:p14="http://schemas.microsoft.com/office/powerpoint/2010/main" val="164471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244EC8-E283-4E4B-BAA4-67BFDCFF5BA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984847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27"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D1E254-A8E8-4D2C-963F-71081F572244}"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470763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130266-7ED8-40D5-BB75-8E6618C2FCE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4086964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B90FF5-0662-41FF-A1C9-6E60C15DB2F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1385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7"/>
            <a:ext cx="40386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7"/>
            <a:ext cx="4038600" cy="35290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A52DE03-6977-4AA3-8013-B25FCC9CECE4}"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5866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3ED0706-C26C-4B6E-8465-5D89205B4E0F}"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286016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C47D09-6F94-4CF0-A1A0-8C519AADD11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23654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D38ACCD-0701-4B20-84F2-7245269B5B55}"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181691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0EF74CC-D1AF-4008-A665-4B11C65F0BCB}"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531846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55717E-EA34-44E0-8A7B-4AC1A8566A26}" type="slidenum">
              <a:rPr lang="en-GB" altLang="en-US">
                <a:solidFill>
                  <a:srgbClr val="000000"/>
                </a:solidFill>
              </a:rPr>
              <a:pPr/>
              <a:t>‹#›</a:t>
            </a:fld>
            <a:endParaRPr lang="en-GB" altLang="en-US" dirty="0">
              <a:solidFill>
                <a:srgbClr val="000000"/>
              </a:solidFill>
            </a:endParaRPr>
          </a:p>
        </p:txBody>
      </p:sp>
    </p:spTree>
    <p:extLst>
      <p:ext uri="{BB962C8B-B14F-4D97-AF65-F5344CB8AC3E}">
        <p14:creationId xmlns:p14="http://schemas.microsoft.com/office/powerpoint/2010/main" val="34606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7"/>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Arial" charset="0"/>
              </a:defRPr>
            </a:lvl1pPr>
          </a:lstStyle>
          <a:p>
            <a:endParaRPr lang="en-GB" altLang="en-US" b="0"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Arial" charset="0"/>
              </a:defRPr>
            </a:lvl1pPr>
          </a:lstStyle>
          <a:p>
            <a:endParaRPr lang="en-GB" altLang="en-US" b="0"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Arial" charset="0"/>
              </a:defRPr>
            </a:lvl1pPr>
          </a:lstStyle>
          <a:p>
            <a:fld id="{990718C0-D89D-4D64-BB01-81A8BBC3AE30}" type="slidenum">
              <a:rPr lang="en-GB" altLang="en-US" b="0">
                <a:solidFill>
                  <a:srgbClr val="000000"/>
                </a:solidFill>
              </a:rPr>
              <a:pPr/>
              <a:t>‹#›</a:t>
            </a:fld>
            <a:endParaRPr lang="en-GB" altLang="en-US" b="0" dirty="0">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dirty="0">
              <a:solidFill>
                <a:srgbClr val="FFFFFF"/>
              </a:solidFill>
            </a:endParaRPr>
          </a:p>
        </p:txBody>
      </p:sp>
      <p:sp>
        <p:nvSpPr>
          <p:cNvPr id="7" name="Rectangle 6"/>
          <p:cNvSpPr/>
          <p:nvPr/>
        </p:nvSpPr>
        <p:spPr>
          <a:xfrm>
            <a:off x="4262438" y="6659591"/>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342900" fontAlgn="auto">
              <a:spcBef>
                <a:spcPts val="0"/>
              </a:spcBef>
              <a:spcAft>
                <a:spcPts val="0"/>
              </a:spcAft>
              <a:defRPr/>
            </a:pPr>
            <a:endParaRPr lang="en-US" sz="1350" b="0" dirty="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9" y="258766"/>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3232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marL="269081" algn="l" rtl="0" eaLnBrk="1" fontAlgn="base" hangingPunct="1">
        <a:spcBef>
          <a:spcPct val="0"/>
        </a:spcBef>
        <a:spcAft>
          <a:spcPct val="0"/>
        </a:spcAft>
        <a:defRPr sz="2250" b="1">
          <a:solidFill>
            <a:srgbClr val="0F5494"/>
          </a:solidFill>
          <a:latin typeface="+mj-lt"/>
          <a:ea typeface="+mj-ea"/>
          <a:cs typeface="+mj-cs"/>
        </a:defRPr>
      </a:lvl1pPr>
      <a:lvl2pPr marL="269081" algn="l" rtl="0" eaLnBrk="1" fontAlgn="base" hangingPunct="1">
        <a:spcBef>
          <a:spcPct val="0"/>
        </a:spcBef>
        <a:spcAft>
          <a:spcPct val="0"/>
        </a:spcAft>
        <a:defRPr sz="2250" b="1">
          <a:solidFill>
            <a:srgbClr val="0F5494"/>
          </a:solidFill>
          <a:latin typeface="Verdana" pitchFamily="34" charset="0"/>
        </a:defRPr>
      </a:lvl2pPr>
      <a:lvl3pPr marL="269081" algn="l" rtl="0" eaLnBrk="1" fontAlgn="base" hangingPunct="1">
        <a:spcBef>
          <a:spcPct val="0"/>
        </a:spcBef>
        <a:spcAft>
          <a:spcPct val="0"/>
        </a:spcAft>
        <a:defRPr sz="2250" b="1">
          <a:solidFill>
            <a:srgbClr val="0F5494"/>
          </a:solidFill>
          <a:latin typeface="Verdana" pitchFamily="34" charset="0"/>
        </a:defRPr>
      </a:lvl3pPr>
      <a:lvl4pPr marL="269081" algn="l" rtl="0" eaLnBrk="1" fontAlgn="base" hangingPunct="1">
        <a:spcBef>
          <a:spcPct val="0"/>
        </a:spcBef>
        <a:spcAft>
          <a:spcPct val="0"/>
        </a:spcAft>
        <a:defRPr sz="2250" b="1">
          <a:solidFill>
            <a:srgbClr val="0F5494"/>
          </a:solidFill>
          <a:latin typeface="Verdana" pitchFamily="34" charset="0"/>
        </a:defRPr>
      </a:lvl4pPr>
      <a:lvl5pPr marL="269081" algn="l" rtl="0" eaLnBrk="1" fontAlgn="base" hangingPunct="1">
        <a:spcBef>
          <a:spcPct val="0"/>
        </a:spcBef>
        <a:spcAft>
          <a:spcPct val="0"/>
        </a:spcAft>
        <a:defRPr sz="2250" b="1">
          <a:solidFill>
            <a:srgbClr val="0F5494"/>
          </a:solidFill>
          <a:latin typeface="Verdana" pitchFamily="34" charset="0"/>
        </a:defRPr>
      </a:lvl5pPr>
      <a:lvl6pPr marL="611981" algn="l" rtl="0" eaLnBrk="1" fontAlgn="base" hangingPunct="1">
        <a:spcBef>
          <a:spcPct val="0"/>
        </a:spcBef>
        <a:spcAft>
          <a:spcPct val="0"/>
        </a:spcAft>
        <a:defRPr sz="2250" b="1">
          <a:solidFill>
            <a:srgbClr val="0F5494"/>
          </a:solidFill>
          <a:latin typeface="Verdana" pitchFamily="34" charset="0"/>
        </a:defRPr>
      </a:lvl6pPr>
      <a:lvl7pPr marL="954881" algn="l" rtl="0" eaLnBrk="1" fontAlgn="base" hangingPunct="1">
        <a:spcBef>
          <a:spcPct val="0"/>
        </a:spcBef>
        <a:spcAft>
          <a:spcPct val="0"/>
        </a:spcAft>
        <a:defRPr sz="2250" b="1">
          <a:solidFill>
            <a:srgbClr val="0F5494"/>
          </a:solidFill>
          <a:latin typeface="Verdana" pitchFamily="34" charset="0"/>
        </a:defRPr>
      </a:lvl7pPr>
      <a:lvl8pPr marL="1297781" algn="l" rtl="0" eaLnBrk="1" fontAlgn="base" hangingPunct="1">
        <a:spcBef>
          <a:spcPct val="0"/>
        </a:spcBef>
        <a:spcAft>
          <a:spcPct val="0"/>
        </a:spcAft>
        <a:defRPr sz="2250" b="1">
          <a:solidFill>
            <a:srgbClr val="0F5494"/>
          </a:solidFill>
          <a:latin typeface="Verdana" pitchFamily="34" charset="0"/>
        </a:defRPr>
      </a:lvl8pPr>
      <a:lvl9pPr marL="1640681" algn="l" rtl="0" eaLnBrk="1" fontAlgn="base" hangingPunct="1">
        <a:spcBef>
          <a:spcPct val="0"/>
        </a:spcBef>
        <a:spcAft>
          <a:spcPct val="0"/>
        </a:spcAft>
        <a:defRPr sz="2250" b="1">
          <a:solidFill>
            <a:srgbClr val="0F5494"/>
          </a:solidFill>
          <a:latin typeface="Verdana" pitchFamily="34" charset="0"/>
        </a:defRPr>
      </a:lvl9pPr>
    </p:titleStyle>
    <p:bodyStyle>
      <a:lvl1pPr marL="257175" indent="-257175" algn="l" rtl="0" eaLnBrk="1" fontAlgn="base" hangingPunct="1">
        <a:spcBef>
          <a:spcPct val="20000"/>
        </a:spcBef>
        <a:spcAft>
          <a:spcPct val="0"/>
        </a:spcAft>
        <a:buClr>
          <a:schemeClr val="bg1"/>
        </a:buClr>
        <a:buChar char="•"/>
        <a:defRPr sz="1800" i="1">
          <a:solidFill>
            <a:srgbClr val="0F5494"/>
          </a:solidFill>
          <a:latin typeface="+mn-lt"/>
          <a:ea typeface="+mn-ea"/>
          <a:cs typeface="+mn-cs"/>
        </a:defRPr>
      </a:lvl1pPr>
      <a:lvl2pPr marL="557213" indent="-214313" algn="l" rtl="0" eaLnBrk="1" fontAlgn="base" hangingPunct="1">
        <a:spcBef>
          <a:spcPct val="20000"/>
        </a:spcBef>
        <a:spcAft>
          <a:spcPct val="0"/>
        </a:spcAft>
        <a:buClr>
          <a:srgbClr val="009FBA"/>
        </a:buClr>
        <a:buChar char="•"/>
        <a:defRPr sz="1500" b="1">
          <a:solidFill>
            <a:srgbClr val="0F5494"/>
          </a:solidFill>
          <a:latin typeface="+mn-lt"/>
        </a:defRPr>
      </a:lvl2pPr>
      <a:lvl3pPr marL="857250" indent="-171450" algn="l" rtl="0" eaLnBrk="1" fontAlgn="base" hangingPunct="1">
        <a:spcBef>
          <a:spcPct val="20000"/>
        </a:spcBef>
        <a:spcAft>
          <a:spcPct val="0"/>
        </a:spcAft>
        <a:defRPr sz="1050">
          <a:solidFill>
            <a:srgbClr val="0F5494"/>
          </a:solidFill>
          <a:latin typeface="+mn-lt"/>
        </a:defRPr>
      </a:lvl3pPr>
      <a:lvl4pPr marL="1200150" indent="-171450" algn="l" rtl="0" eaLnBrk="1" fontAlgn="base" hangingPunct="1">
        <a:spcBef>
          <a:spcPct val="20000"/>
        </a:spcBef>
        <a:spcAft>
          <a:spcPct val="0"/>
        </a:spcAft>
        <a:buChar char="–"/>
        <a:defRPr sz="1500">
          <a:solidFill>
            <a:schemeClr val="tx1"/>
          </a:solidFill>
          <a:latin typeface="Arial" charset="0"/>
        </a:defRPr>
      </a:lvl4pPr>
      <a:lvl5pPr marL="1543050" indent="-171450" algn="l" rtl="0" eaLnBrk="1" fontAlgn="base" hangingPunct="1">
        <a:spcBef>
          <a:spcPct val="20000"/>
        </a:spcBef>
        <a:spcAft>
          <a:spcPct val="0"/>
        </a:spcAft>
        <a:buChar char="»"/>
        <a:defRPr sz="1500">
          <a:solidFill>
            <a:schemeClr val="tx1"/>
          </a:solidFill>
          <a:latin typeface="Arial" charset="0"/>
        </a:defRPr>
      </a:lvl5pPr>
      <a:lvl6pPr marL="1885950" indent="-171450" algn="l" rtl="0" eaLnBrk="1" fontAlgn="base" hangingPunct="1">
        <a:spcBef>
          <a:spcPct val="20000"/>
        </a:spcBef>
        <a:spcAft>
          <a:spcPct val="0"/>
        </a:spcAft>
        <a:buChar char="»"/>
        <a:defRPr sz="1500">
          <a:solidFill>
            <a:schemeClr val="tx1"/>
          </a:solidFill>
          <a:latin typeface="Arial" charset="0"/>
        </a:defRPr>
      </a:lvl6pPr>
      <a:lvl7pPr marL="2228850" indent="-171450" algn="l" rtl="0" eaLnBrk="1" fontAlgn="base" hangingPunct="1">
        <a:spcBef>
          <a:spcPct val="20000"/>
        </a:spcBef>
        <a:spcAft>
          <a:spcPct val="0"/>
        </a:spcAft>
        <a:buChar char="»"/>
        <a:defRPr sz="1500">
          <a:solidFill>
            <a:schemeClr val="tx1"/>
          </a:solidFill>
          <a:latin typeface="Arial" charset="0"/>
        </a:defRPr>
      </a:lvl7pPr>
      <a:lvl8pPr marL="2571750" indent="-171450" algn="l" rtl="0" eaLnBrk="1" fontAlgn="base" hangingPunct="1">
        <a:spcBef>
          <a:spcPct val="20000"/>
        </a:spcBef>
        <a:spcAft>
          <a:spcPct val="0"/>
        </a:spcAft>
        <a:buChar char="»"/>
        <a:defRPr sz="1500">
          <a:solidFill>
            <a:schemeClr val="tx1"/>
          </a:solidFill>
          <a:latin typeface="Arial" charset="0"/>
        </a:defRPr>
      </a:lvl8pPr>
      <a:lvl9pPr marL="2914650" indent="-171450" algn="l" rtl="0" eaLnBrk="1" fontAlgn="base" hangingPunct="1">
        <a:spcBef>
          <a:spcPct val="20000"/>
        </a:spcBef>
        <a:spcAft>
          <a:spcPct val="0"/>
        </a:spcAft>
        <a:buChar char="»"/>
        <a:defRPr sz="1500">
          <a:solidFill>
            <a:schemeClr val="tx1"/>
          </a:solidFill>
          <a:latin typeface="Aria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1188640" y="2276872"/>
            <a:ext cx="8568506" cy="790575"/>
          </a:xfrm>
        </p:spPr>
        <p:txBody>
          <a:bodyPr/>
          <a:lstStyle/>
          <a:p>
            <a:pPr lvl="0" algn="r"/>
            <a:r>
              <a:rPr lang="en-US" sz="4400" dirty="0"/>
              <a:t>ESCO mapping: skills</a:t>
            </a:r>
          </a:p>
        </p:txBody>
      </p:sp>
      <p:sp>
        <p:nvSpPr>
          <p:cNvPr id="81926" name="Rectangle 6"/>
          <p:cNvSpPr>
            <a:spLocks noGrp="1" noChangeArrowheads="1"/>
          </p:cNvSpPr>
          <p:nvPr>
            <p:ph type="subTitle" idx="1"/>
          </p:nvPr>
        </p:nvSpPr>
        <p:spPr>
          <a:xfrm>
            <a:off x="389492" y="4077072"/>
            <a:ext cx="8532812" cy="1944117"/>
          </a:xfrm>
        </p:spPr>
        <p:txBody>
          <a:bodyPr/>
          <a:lstStyle/>
          <a:p>
            <a:br>
              <a:rPr lang="de-DE" altLang="en-US" sz="2800" dirty="0"/>
            </a:br>
            <a:r>
              <a:rPr lang="de-DE" altLang="en-US" sz="2800" b="0"/>
              <a:t>Training on ESCO Implementation</a:t>
            </a:r>
            <a:endParaRPr lang="en-US"/>
          </a:p>
          <a:p>
            <a:r>
              <a:rPr lang="de-DE" altLang="en-US" sz="2200" b="0" i="1" dirty="0"/>
              <a:t>30 November 2023</a:t>
            </a:r>
            <a:endParaRPr lang="de-DE" dirty="0"/>
          </a:p>
        </p:txBody>
      </p:sp>
    </p:spTree>
    <p:extLst>
      <p:ext uri="{BB962C8B-B14F-4D97-AF65-F5344CB8AC3E}">
        <p14:creationId xmlns:p14="http://schemas.microsoft.com/office/powerpoint/2010/main" val="4107703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04CD-2A06-91CA-2EC5-9EF2AF4D1D83}"/>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dirty="0">
                <a:effectLst/>
              </a:rPr>
              <a:t>Mapping relation: exact match</a:t>
            </a:r>
            <a:endParaRPr lang="en-150" dirty="0"/>
          </a:p>
        </p:txBody>
      </p:sp>
      <p:pic>
        <p:nvPicPr>
          <p:cNvPr id="3074" name="Picture 2">
            <a:extLst>
              <a:ext uri="{FF2B5EF4-FFF2-40B4-BE49-F238E27FC236}">
                <a16:creationId xmlns:a16="http://schemas.microsoft.com/office/drawing/2014/main" id="{2F2E0A12-5360-A376-F657-A5636670D3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3247233"/>
            <a:ext cx="403860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57BB8798-CB8A-EDE1-DCF7-92B9CC220BB3}"/>
              </a:ext>
            </a:extLst>
          </p:cNvPr>
          <p:cNvSpPr>
            <a:spLocks noGrp="1"/>
          </p:cNvSpPr>
          <p:nvPr/>
        </p:nvSpPr>
        <p:spPr bwMode="auto">
          <a:xfrm>
            <a:off x="4648200" y="2492377"/>
            <a:ext cx="4038600" cy="3529013"/>
          </a:xfrm>
          <a:prstGeom prst="rect">
            <a:avLst/>
          </a:prstGeom>
          <a:noFill/>
          <a:ln>
            <a:noFill/>
          </a:ln>
          <a:effectLst/>
        </p:spPr>
        <p:txBody>
          <a:bodyPr spcFirstLastPara="1" vert="horz" wrap="square" lIns="91440" tIns="45720" rIns="91440" bIns="45720" numCol="1" anchor="t" anchorCtr="0" compatLnSpc="1">
            <a:prstTxWarp prst="textNoShape">
              <a:avLst/>
            </a:prstTxWarp>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F5494"/>
              </a:buClr>
              <a:buSzPts val="2400"/>
              <a:buFont typeface="Arial"/>
              <a:buChar char="•"/>
              <a:defRPr sz="2400" b="0" i="0" u="none" strike="noStrike" cap="none">
                <a:solidFill>
                  <a:srgbClr val="0F5494"/>
                </a:solidFill>
                <a:latin typeface="Verdana"/>
                <a:ea typeface="Verdana"/>
                <a:cs typeface="Verdana"/>
                <a:sym typeface="Verdana"/>
              </a:defRPr>
            </a:lvl1pPr>
            <a:lvl2pPr marL="914400" marR="0" lvl="1" indent="-355600" algn="l" rtl="0">
              <a:lnSpc>
                <a:spcPct val="100000"/>
              </a:lnSpc>
              <a:spcBef>
                <a:spcPts val="400"/>
              </a:spcBef>
              <a:spcAft>
                <a:spcPts val="0"/>
              </a:spcAft>
              <a:buClr>
                <a:srgbClr val="0F5494"/>
              </a:buClr>
              <a:buSzPts val="2000"/>
              <a:buFont typeface="Verdana"/>
              <a:buChar char="•"/>
              <a:defRPr sz="2000" b="0" i="0" u="none" strike="noStrike" cap="none">
                <a:solidFill>
                  <a:srgbClr val="0F5494"/>
                </a:solidFill>
                <a:latin typeface="Verdana"/>
                <a:ea typeface="Verdana"/>
                <a:cs typeface="Verdana"/>
                <a:sym typeface="Verdana"/>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0F5494"/>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lvl="1">
              <a:lnSpc>
                <a:spcPct val="90000"/>
              </a:lnSpc>
              <a:spcBef>
                <a:spcPct val="20000"/>
              </a:spcBef>
              <a:spcAft>
                <a:spcPct val="0"/>
              </a:spcAft>
            </a:pPr>
            <a:r>
              <a:rPr lang="en-US" sz="1800" dirty="0" err="1"/>
              <a:t>Frustrationstoleranz</a:t>
            </a:r>
            <a:r>
              <a:rPr lang="en-US" sz="1800" dirty="0"/>
              <a:t> = frustration tolerance (NSC) IS AN EXACT MATCH WITH </a:t>
            </a:r>
            <a:r>
              <a:rPr lang="en-US" sz="1800" dirty="0" err="1"/>
              <a:t>mit</a:t>
            </a:r>
            <a:r>
              <a:rPr lang="en-US" sz="1800" dirty="0"/>
              <a:t> Frustration </a:t>
            </a:r>
            <a:r>
              <a:rPr lang="en-US" sz="1800" dirty="0" err="1"/>
              <a:t>umgehen</a:t>
            </a:r>
            <a:r>
              <a:rPr lang="en-US" sz="1800" dirty="0"/>
              <a:t> = deal with frustration (ESCO)</a:t>
            </a:r>
          </a:p>
          <a:p>
            <a:pPr lvl="1">
              <a:lnSpc>
                <a:spcPct val="90000"/>
              </a:lnSpc>
              <a:spcBef>
                <a:spcPct val="20000"/>
              </a:spcBef>
              <a:spcAft>
                <a:spcPct val="0"/>
              </a:spcAft>
            </a:pPr>
            <a:r>
              <a:rPr lang="en-US" sz="1800" dirty="0" err="1"/>
              <a:t>Reinlichkeit</a:t>
            </a:r>
            <a:r>
              <a:rPr lang="en-US" sz="1800" dirty="0"/>
              <a:t> = cleanliness (NSC) IS AN EXACT MATCH WITH auf Hygiene </a:t>
            </a:r>
            <a:r>
              <a:rPr lang="en-US" sz="1800" dirty="0" err="1"/>
              <a:t>achten</a:t>
            </a:r>
            <a:r>
              <a:rPr lang="en-US" sz="1800" dirty="0"/>
              <a:t> = pay attention to hygiene</a:t>
            </a:r>
          </a:p>
        </p:txBody>
      </p:sp>
    </p:spTree>
    <p:extLst>
      <p:ext uri="{BB962C8B-B14F-4D97-AF65-F5344CB8AC3E}">
        <p14:creationId xmlns:p14="http://schemas.microsoft.com/office/powerpoint/2010/main" val="232032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04CD-2A06-91CA-2EC5-9EF2AF4D1D83}"/>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dirty="0">
                <a:effectLst/>
              </a:rPr>
              <a:t>Mapping relation: more specific than</a:t>
            </a:r>
            <a:endParaRPr lang="en-150" dirty="0"/>
          </a:p>
        </p:txBody>
      </p:sp>
      <p:pic>
        <p:nvPicPr>
          <p:cNvPr id="4098" name="Picture 2" descr="A diagram of a number of dots&#10;&#10;Description automatically generated">
            <a:extLst>
              <a:ext uri="{FF2B5EF4-FFF2-40B4-BE49-F238E27FC236}">
                <a16:creationId xmlns:a16="http://schemas.microsoft.com/office/drawing/2014/main" id="{AE384209-6028-F5EE-4251-FAC688A200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3343150"/>
            <a:ext cx="4038600" cy="1827466"/>
          </a:xfrm>
          <a:prstGeom prst="rect">
            <a:avLst/>
          </a:prstGeom>
          <a:solidFill>
            <a:srgbClr val="FFFFFF"/>
          </a:solidFill>
        </p:spPr>
      </p:pic>
      <p:sp>
        <p:nvSpPr>
          <p:cNvPr id="4" name="Text Placeholder 2">
            <a:extLst>
              <a:ext uri="{FF2B5EF4-FFF2-40B4-BE49-F238E27FC236}">
                <a16:creationId xmlns:a16="http://schemas.microsoft.com/office/drawing/2014/main" id="{57BB8798-CB8A-EDE1-DCF7-92B9CC220BB3}"/>
              </a:ext>
            </a:extLst>
          </p:cNvPr>
          <p:cNvSpPr>
            <a:spLocks noGrp="1"/>
          </p:cNvSpPr>
          <p:nvPr/>
        </p:nvSpPr>
        <p:spPr bwMode="auto">
          <a:xfrm>
            <a:off x="4572000" y="2492377"/>
            <a:ext cx="4248472" cy="3529013"/>
          </a:xfrm>
          <a:prstGeom prst="rect">
            <a:avLst/>
          </a:prstGeom>
          <a:noFill/>
          <a:ln>
            <a:noFill/>
          </a:ln>
          <a:effectLst/>
        </p:spPr>
        <p:txBody>
          <a:bodyPr spcFirstLastPara="1" vert="horz" wrap="square" lIns="91440" tIns="45720" rIns="91440" bIns="45720" numCol="1" anchor="t" anchorCtr="0" compatLnSpc="1">
            <a:prstTxWarp prst="textNoShape">
              <a:avLst/>
            </a:prstTxWarp>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F5494"/>
              </a:buClr>
              <a:buSzPts val="2400"/>
              <a:buFont typeface="Arial"/>
              <a:buChar char="•"/>
              <a:defRPr sz="2400" b="0" i="0" u="none" strike="noStrike" cap="none">
                <a:solidFill>
                  <a:srgbClr val="0F5494"/>
                </a:solidFill>
                <a:latin typeface="Verdana"/>
                <a:ea typeface="Verdana"/>
                <a:cs typeface="Verdana"/>
                <a:sym typeface="Verdana"/>
              </a:defRPr>
            </a:lvl1pPr>
            <a:lvl2pPr marL="914400" marR="0" lvl="1" indent="-355600" algn="l" rtl="0">
              <a:lnSpc>
                <a:spcPct val="100000"/>
              </a:lnSpc>
              <a:spcBef>
                <a:spcPts val="400"/>
              </a:spcBef>
              <a:spcAft>
                <a:spcPts val="0"/>
              </a:spcAft>
              <a:buClr>
                <a:srgbClr val="0F5494"/>
              </a:buClr>
              <a:buSzPts val="2000"/>
              <a:buFont typeface="Verdana"/>
              <a:buChar char="•"/>
              <a:defRPr sz="2000" b="0" i="0" u="none" strike="noStrike" cap="none">
                <a:solidFill>
                  <a:srgbClr val="0F5494"/>
                </a:solidFill>
                <a:latin typeface="Verdana"/>
                <a:ea typeface="Verdana"/>
                <a:cs typeface="Verdana"/>
                <a:sym typeface="Verdana"/>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0F5494"/>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lvl="1">
              <a:lnSpc>
                <a:spcPct val="90000"/>
              </a:lnSpc>
              <a:spcBef>
                <a:spcPct val="20000"/>
              </a:spcBef>
              <a:spcAft>
                <a:spcPct val="0"/>
              </a:spcAft>
              <a:buFont typeface="Arial" panose="020B0604020202020204" pitchFamily="34" charset="0"/>
              <a:buChar char="•"/>
            </a:pPr>
            <a:r>
              <a:rPr lang="en-US" sz="1800" b="0" i="0" u="none" strike="noStrike" dirty="0" err="1">
                <a:solidFill>
                  <a:schemeClr val="accent6"/>
                </a:solidFill>
                <a:effectLst/>
              </a:rPr>
              <a:t>Interkulturelle</a:t>
            </a:r>
            <a:r>
              <a:rPr lang="en-US" sz="1800" b="0" i="0" u="none" strike="noStrike" dirty="0">
                <a:solidFill>
                  <a:schemeClr val="accent6"/>
                </a:solidFill>
                <a:effectLst/>
              </a:rPr>
              <a:t> </a:t>
            </a:r>
            <a:r>
              <a:rPr lang="en-US" sz="1800" b="0" i="0" u="none" strike="noStrike" dirty="0" err="1">
                <a:solidFill>
                  <a:schemeClr val="accent6"/>
                </a:solidFill>
                <a:effectLst/>
              </a:rPr>
              <a:t>Kompetenz</a:t>
            </a:r>
            <a:r>
              <a:rPr lang="en-US" sz="1800" b="0" i="0" u="none" strike="noStrike" dirty="0">
                <a:solidFill>
                  <a:schemeClr val="accent6"/>
                </a:solidFill>
                <a:effectLst/>
              </a:rPr>
              <a:t> = intercultural competence (NSC) IS MORE SPECIFIC THAN </a:t>
            </a:r>
            <a:r>
              <a:rPr lang="en-US" sz="1800" b="0" i="0" u="none" strike="noStrike" dirty="0" err="1">
                <a:solidFill>
                  <a:schemeClr val="accent6"/>
                </a:solidFill>
                <a:effectLst/>
              </a:rPr>
              <a:t>interkulturelles</a:t>
            </a:r>
            <a:r>
              <a:rPr lang="en-US" sz="1800" dirty="0">
                <a:solidFill>
                  <a:schemeClr val="accent6"/>
                </a:solidFill>
              </a:rPr>
              <a:t> </a:t>
            </a:r>
            <a:r>
              <a:rPr lang="en-US" sz="1800" b="0" i="0" u="none" strike="noStrike" dirty="0" err="1">
                <a:solidFill>
                  <a:schemeClr val="accent6"/>
                </a:solidFill>
                <a:effectLst/>
              </a:rPr>
              <a:t>Bewusstsein</a:t>
            </a:r>
            <a:r>
              <a:rPr lang="en-US" sz="1800" b="0" i="0" u="none" strike="noStrike" dirty="0">
                <a:solidFill>
                  <a:schemeClr val="accent6"/>
                </a:solidFill>
                <a:effectLst/>
              </a:rPr>
              <a:t> </a:t>
            </a:r>
            <a:r>
              <a:rPr lang="en-US" sz="1800" b="0" i="0" u="none" strike="noStrike" dirty="0" err="1">
                <a:solidFill>
                  <a:schemeClr val="accent6"/>
                </a:solidFill>
                <a:effectLst/>
              </a:rPr>
              <a:t>zeigen</a:t>
            </a:r>
            <a:r>
              <a:rPr lang="en-US" sz="1800" b="0" i="0" u="none" strike="noStrike" dirty="0">
                <a:solidFill>
                  <a:schemeClr val="accent6"/>
                </a:solidFill>
                <a:effectLst/>
              </a:rPr>
              <a:t> = show intercultural awareness (ESCO);</a:t>
            </a:r>
          </a:p>
          <a:p>
            <a:pPr lvl="1">
              <a:lnSpc>
                <a:spcPct val="90000"/>
              </a:lnSpc>
              <a:spcBef>
                <a:spcPct val="20000"/>
              </a:spcBef>
              <a:spcAft>
                <a:spcPct val="0"/>
              </a:spcAft>
              <a:buFont typeface="Arial" panose="020B0604020202020204" pitchFamily="34" charset="0"/>
              <a:buChar char="•"/>
            </a:pPr>
            <a:r>
              <a:rPr lang="en-US" sz="1800" b="0" i="0" u="none" strike="noStrike" dirty="0" err="1">
                <a:solidFill>
                  <a:schemeClr val="accent6"/>
                </a:solidFill>
                <a:effectLst/>
              </a:rPr>
              <a:t>Fachberatung</a:t>
            </a:r>
            <a:r>
              <a:rPr lang="en-US" sz="1800" b="0" i="0" u="none" strike="noStrike" dirty="0">
                <a:solidFill>
                  <a:schemeClr val="accent6"/>
                </a:solidFill>
                <a:effectLst/>
              </a:rPr>
              <a:t> = expert advice (NSC) IS MORE SPECIFIC THAN </a:t>
            </a:r>
            <a:r>
              <a:rPr lang="en-US" sz="1800" b="0" i="0" u="none" strike="noStrike" dirty="0" err="1">
                <a:solidFill>
                  <a:schemeClr val="accent6"/>
                </a:solidFill>
                <a:effectLst/>
              </a:rPr>
              <a:t>Beratung</a:t>
            </a:r>
            <a:r>
              <a:rPr lang="en-US" sz="1800" b="0" i="0" u="none" strike="noStrike" dirty="0">
                <a:solidFill>
                  <a:schemeClr val="accent6"/>
                </a:solidFill>
                <a:effectLst/>
              </a:rPr>
              <a:t> = consultation (ESCO).</a:t>
            </a:r>
            <a:endParaRPr lang="en-US" sz="1800" b="0" i="0" dirty="0">
              <a:solidFill>
                <a:schemeClr val="accent6"/>
              </a:solidFill>
              <a:effectLst/>
            </a:endParaRPr>
          </a:p>
        </p:txBody>
      </p:sp>
    </p:spTree>
    <p:extLst>
      <p:ext uri="{BB962C8B-B14F-4D97-AF65-F5344CB8AC3E}">
        <p14:creationId xmlns:p14="http://schemas.microsoft.com/office/powerpoint/2010/main" val="8361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04CD-2A06-91CA-2EC5-9EF2AF4D1D83}"/>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dirty="0">
                <a:effectLst/>
              </a:rPr>
              <a:t>Mapping relation: more general than</a:t>
            </a:r>
            <a:endParaRPr lang="en-150" dirty="0"/>
          </a:p>
        </p:txBody>
      </p:sp>
      <p:pic>
        <p:nvPicPr>
          <p:cNvPr id="5122" name="Picture 2" descr="A diagram of a model and model&#10;&#10;Description automatically generated">
            <a:extLst>
              <a:ext uri="{FF2B5EF4-FFF2-40B4-BE49-F238E27FC236}">
                <a16:creationId xmlns:a16="http://schemas.microsoft.com/office/drawing/2014/main" id="{1A890F34-3B74-A9D4-F456-169B62ACBD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200" y="3262378"/>
            <a:ext cx="4038600" cy="1989010"/>
          </a:xfrm>
          <a:prstGeom prst="rect">
            <a:avLst/>
          </a:prstGeom>
          <a:solidFill>
            <a:srgbClr val="FFFFFF"/>
          </a:solidFill>
        </p:spPr>
      </p:pic>
      <p:sp>
        <p:nvSpPr>
          <p:cNvPr id="4" name="Text Placeholder 2">
            <a:extLst>
              <a:ext uri="{FF2B5EF4-FFF2-40B4-BE49-F238E27FC236}">
                <a16:creationId xmlns:a16="http://schemas.microsoft.com/office/drawing/2014/main" id="{57BB8798-CB8A-EDE1-DCF7-92B9CC220BB3}"/>
              </a:ext>
            </a:extLst>
          </p:cNvPr>
          <p:cNvSpPr>
            <a:spLocks noGrp="1"/>
          </p:cNvSpPr>
          <p:nvPr/>
        </p:nvSpPr>
        <p:spPr bwMode="auto">
          <a:xfrm>
            <a:off x="4648200" y="2492377"/>
            <a:ext cx="4038600" cy="3529013"/>
          </a:xfrm>
          <a:prstGeom prst="rect">
            <a:avLst/>
          </a:prstGeom>
          <a:noFill/>
          <a:ln>
            <a:noFill/>
          </a:ln>
          <a:effectLst/>
        </p:spPr>
        <p:txBody>
          <a:bodyPr spcFirstLastPara="1" vert="horz" wrap="square" lIns="91440" tIns="45720" rIns="91440" bIns="45720" numCol="1" anchor="t" anchorCtr="0" compatLnSpc="1">
            <a:prstTxWarp prst="textNoShape">
              <a:avLst/>
            </a:prstTxWarp>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F5494"/>
              </a:buClr>
              <a:buSzPts val="2400"/>
              <a:buFont typeface="Arial"/>
              <a:buChar char="•"/>
              <a:defRPr sz="2400" b="0" i="0" u="none" strike="noStrike" cap="none">
                <a:solidFill>
                  <a:srgbClr val="0F5494"/>
                </a:solidFill>
                <a:latin typeface="Verdana"/>
                <a:ea typeface="Verdana"/>
                <a:cs typeface="Verdana"/>
                <a:sym typeface="Verdana"/>
              </a:defRPr>
            </a:lvl1pPr>
            <a:lvl2pPr marL="914400" marR="0" lvl="1" indent="-355600" algn="l" rtl="0">
              <a:lnSpc>
                <a:spcPct val="100000"/>
              </a:lnSpc>
              <a:spcBef>
                <a:spcPts val="400"/>
              </a:spcBef>
              <a:spcAft>
                <a:spcPts val="0"/>
              </a:spcAft>
              <a:buClr>
                <a:srgbClr val="0F5494"/>
              </a:buClr>
              <a:buSzPts val="2000"/>
              <a:buFont typeface="Verdana"/>
              <a:buChar char="•"/>
              <a:defRPr sz="2000" b="0" i="0" u="none" strike="noStrike" cap="none">
                <a:solidFill>
                  <a:srgbClr val="0F5494"/>
                </a:solidFill>
                <a:latin typeface="Verdana"/>
                <a:ea typeface="Verdana"/>
                <a:cs typeface="Verdana"/>
                <a:sym typeface="Verdana"/>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0F5494"/>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lvl="1">
              <a:lnSpc>
                <a:spcPct val="90000"/>
              </a:lnSpc>
              <a:spcBef>
                <a:spcPct val="20000"/>
              </a:spcBef>
              <a:spcAft>
                <a:spcPct val="0"/>
              </a:spcAft>
              <a:buFont typeface="Arial" panose="020B0604020202020204" pitchFamily="34" charset="0"/>
              <a:buChar char="•"/>
            </a:pPr>
            <a:r>
              <a:rPr lang="en-US" sz="1800" b="0" i="0" u="none" strike="noStrike" dirty="0" err="1">
                <a:effectLst/>
              </a:rPr>
              <a:t>Perückenherstellung</a:t>
            </a:r>
            <a:r>
              <a:rPr lang="en-US" sz="1800" b="0" i="0" u="none" strike="noStrike" dirty="0">
                <a:effectLst/>
              </a:rPr>
              <a:t> = wig production (NSC) IS MORE GENERAL THAN </a:t>
            </a:r>
            <a:r>
              <a:rPr lang="en-US" sz="1800" b="0" i="0" u="none" strike="noStrike" dirty="0" err="1">
                <a:effectLst/>
              </a:rPr>
              <a:t>Perücken</a:t>
            </a:r>
            <a:r>
              <a:rPr lang="en-US" sz="1800" b="0" i="0" u="none" strike="noStrike" dirty="0">
                <a:effectLst/>
              </a:rPr>
              <a:t> </a:t>
            </a:r>
            <a:r>
              <a:rPr lang="en-US" sz="1800" b="0" i="0" u="none" strike="noStrike" dirty="0" err="1">
                <a:effectLst/>
              </a:rPr>
              <a:t>färben</a:t>
            </a:r>
            <a:r>
              <a:rPr lang="en-US" sz="1800" b="0" i="0" u="none" strike="noStrike" dirty="0">
                <a:effectLst/>
              </a:rPr>
              <a:t> = </a:t>
            </a:r>
            <a:r>
              <a:rPr lang="en-US" sz="1800" b="0" i="0" u="none" strike="noStrike" dirty="0" err="1">
                <a:effectLst/>
              </a:rPr>
              <a:t>colour</a:t>
            </a:r>
            <a:r>
              <a:rPr lang="en-US" sz="1800" b="0" i="0" u="none" strike="noStrike" dirty="0">
                <a:effectLst/>
              </a:rPr>
              <a:t> wigs, </a:t>
            </a:r>
            <a:r>
              <a:rPr lang="en-US" sz="1800" b="0" i="0" u="none" strike="noStrike" dirty="0" err="1">
                <a:effectLst/>
              </a:rPr>
              <a:t>Perücken</a:t>
            </a:r>
            <a:r>
              <a:rPr lang="en-US" sz="1800" b="0" i="0" u="none" strike="noStrike" dirty="0">
                <a:effectLst/>
              </a:rPr>
              <a:t> </a:t>
            </a:r>
            <a:r>
              <a:rPr lang="en-US" sz="1800" b="0" i="0" u="none" strike="noStrike" dirty="0" err="1">
                <a:effectLst/>
              </a:rPr>
              <a:t>reparieren</a:t>
            </a:r>
            <a:r>
              <a:rPr lang="en-US" sz="1800" b="0" i="0" u="none" strike="noStrike" dirty="0">
                <a:effectLst/>
              </a:rPr>
              <a:t> = repair wigs (ESCO)</a:t>
            </a:r>
            <a:r>
              <a:rPr lang="en-US" sz="1800" b="0" i="0" dirty="0">
                <a:effectLst/>
              </a:rPr>
              <a:t>​</a:t>
            </a:r>
          </a:p>
          <a:p>
            <a:pPr lvl="1">
              <a:lnSpc>
                <a:spcPct val="90000"/>
              </a:lnSpc>
              <a:spcBef>
                <a:spcPct val="20000"/>
              </a:spcBef>
              <a:spcAft>
                <a:spcPct val="0"/>
              </a:spcAft>
              <a:buFont typeface="Arial" panose="020B0604020202020204" pitchFamily="34" charset="0"/>
              <a:buChar char="•"/>
            </a:pPr>
            <a:r>
              <a:rPr lang="en-US" sz="1800" b="0" i="0" u="none" strike="noStrike" dirty="0" err="1">
                <a:effectLst/>
              </a:rPr>
              <a:t>Qualitätsbewusstsein</a:t>
            </a:r>
            <a:r>
              <a:rPr lang="en-US" sz="1800" b="0" i="0" u="none" strike="noStrike" dirty="0">
                <a:effectLst/>
              </a:rPr>
              <a:t> = quality awareness (NSC) IS MORE GENERAL THAN </a:t>
            </a:r>
            <a:r>
              <a:rPr lang="en-US" sz="1800" b="0" i="0" u="none" strike="noStrike" dirty="0" err="1">
                <a:effectLst/>
              </a:rPr>
              <a:t>Qualität</a:t>
            </a:r>
            <a:r>
              <a:rPr lang="en-US" sz="1800" b="0" i="0" u="none" strike="noStrike" dirty="0">
                <a:effectLst/>
              </a:rPr>
              <a:t> von </a:t>
            </a:r>
            <a:r>
              <a:rPr lang="en-US" sz="1800" b="0" i="0" u="none" strike="noStrike" dirty="0" err="1">
                <a:effectLst/>
              </a:rPr>
              <a:t>Schuhwerk</a:t>
            </a:r>
            <a:r>
              <a:rPr lang="en-US" sz="1800" b="0" i="0" u="none" strike="noStrike" dirty="0">
                <a:effectLst/>
              </a:rPr>
              <a:t> = footwear quality</a:t>
            </a:r>
            <a:endParaRPr lang="en-US" sz="1800" b="0" i="0" dirty="0">
              <a:effectLst/>
            </a:endParaRPr>
          </a:p>
        </p:txBody>
      </p:sp>
    </p:spTree>
    <p:extLst>
      <p:ext uri="{BB962C8B-B14F-4D97-AF65-F5344CB8AC3E}">
        <p14:creationId xmlns:p14="http://schemas.microsoft.com/office/powerpoint/2010/main" val="175582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04CD-2A06-91CA-2EC5-9EF2AF4D1D83}"/>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dirty="0">
                <a:effectLst/>
              </a:rPr>
              <a:t>Mapping relation: close match</a:t>
            </a:r>
            <a:endParaRPr lang="en-150" dirty="0"/>
          </a:p>
        </p:txBody>
      </p:sp>
      <p:pic>
        <p:nvPicPr>
          <p:cNvPr id="6146" name="Picture 2" descr="A diagram of a model and model&#10;&#10;Description automatically generated">
            <a:extLst>
              <a:ext uri="{FF2B5EF4-FFF2-40B4-BE49-F238E27FC236}">
                <a16:creationId xmlns:a16="http://schemas.microsoft.com/office/drawing/2014/main" id="{61FA141F-87E2-BE9E-5106-F0EE1F1807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9973" y="2492377"/>
            <a:ext cx="3673054" cy="3529013"/>
          </a:xfrm>
          <a:prstGeom prst="rect">
            <a:avLst/>
          </a:prstGeom>
          <a:solidFill>
            <a:srgbClr val="FFFFFF"/>
          </a:solidFill>
        </p:spPr>
      </p:pic>
      <p:sp>
        <p:nvSpPr>
          <p:cNvPr id="3" name="Text Placeholder 2">
            <a:extLst>
              <a:ext uri="{FF2B5EF4-FFF2-40B4-BE49-F238E27FC236}">
                <a16:creationId xmlns:a16="http://schemas.microsoft.com/office/drawing/2014/main" id="{6AA3B98F-C370-50B9-84AF-804FF76C2DAA}"/>
              </a:ext>
            </a:extLst>
          </p:cNvPr>
          <p:cNvSpPr>
            <a:spLocks noGrp="1"/>
          </p:cNvSpPr>
          <p:nvPr/>
        </p:nvSpPr>
        <p:spPr bwMode="auto">
          <a:xfrm>
            <a:off x="4648200" y="2492377"/>
            <a:ext cx="4038600" cy="3529013"/>
          </a:xfrm>
          <a:prstGeom prst="rect">
            <a:avLst/>
          </a:prstGeom>
          <a:noFill/>
          <a:ln>
            <a:noFill/>
          </a:ln>
          <a:effectLst/>
        </p:spPr>
        <p:txBody>
          <a:bodyPr spcFirstLastPara="1" vert="horz" wrap="square" lIns="91440" tIns="45720" rIns="91440" bIns="45720" numCol="1" anchor="t" anchorCtr="0" compatLnSpc="1">
            <a:prstTxWarp prst="textNoShape">
              <a:avLst/>
            </a:prstTxWarp>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F5494"/>
              </a:buClr>
              <a:buSzPts val="2400"/>
              <a:buFont typeface="Arial"/>
              <a:buChar char="•"/>
              <a:defRPr sz="2400" b="0" i="0" u="none" strike="noStrike" cap="none">
                <a:solidFill>
                  <a:srgbClr val="0F5494"/>
                </a:solidFill>
                <a:latin typeface="Verdana"/>
                <a:ea typeface="Verdana"/>
                <a:cs typeface="Verdana"/>
                <a:sym typeface="Verdana"/>
              </a:defRPr>
            </a:lvl1pPr>
            <a:lvl2pPr marL="914400" marR="0" lvl="1" indent="-355600" algn="l" rtl="0">
              <a:lnSpc>
                <a:spcPct val="100000"/>
              </a:lnSpc>
              <a:spcBef>
                <a:spcPts val="400"/>
              </a:spcBef>
              <a:spcAft>
                <a:spcPts val="0"/>
              </a:spcAft>
              <a:buClr>
                <a:srgbClr val="0F5494"/>
              </a:buClr>
              <a:buSzPts val="2000"/>
              <a:buFont typeface="Verdana"/>
              <a:buChar char="•"/>
              <a:defRPr sz="2000" b="0" i="0" u="none" strike="noStrike" cap="none">
                <a:solidFill>
                  <a:srgbClr val="0F5494"/>
                </a:solidFill>
                <a:latin typeface="Verdana"/>
                <a:ea typeface="Verdana"/>
                <a:cs typeface="Verdana"/>
                <a:sym typeface="Verdana"/>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0F5494"/>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lvl="1">
              <a:lnSpc>
                <a:spcPct val="90000"/>
              </a:lnSpc>
              <a:spcBef>
                <a:spcPct val="20000"/>
              </a:spcBef>
              <a:spcAft>
                <a:spcPct val="0"/>
              </a:spcAft>
            </a:pPr>
            <a:r>
              <a:rPr lang="en-US" sz="1800" dirty="0" err="1"/>
              <a:t>Kreativität</a:t>
            </a:r>
            <a:r>
              <a:rPr lang="en-US" sz="1800" dirty="0"/>
              <a:t> = creativity (NSC) IS A CLOSE MATCH WITH </a:t>
            </a:r>
            <a:r>
              <a:rPr lang="en-US" sz="1800" dirty="0" err="1"/>
              <a:t>kreativ</a:t>
            </a:r>
            <a:r>
              <a:rPr lang="en-US" sz="1800" dirty="0"/>
              <a:t> </a:t>
            </a:r>
            <a:r>
              <a:rPr lang="en-US" sz="1800" dirty="0" err="1"/>
              <a:t>denken</a:t>
            </a:r>
            <a:r>
              <a:rPr lang="en-US" sz="1800" dirty="0"/>
              <a:t> = think creatively, </a:t>
            </a:r>
            <a:r>
              <a:rPr lang="en-US" sz="1800" dirty="0" err="1"/>
              <a:t>kreative</a:t>
            </a:r>
            <a:r>
              <a:rPr lang="en-US" sz="1800" dirty="0"/>
              <a:t> Ideen </a:t>
            </a:r>
            <a:r>
              <a:rPr lang="en-US" sz="1800" dirty="0" err="1"/>
              <a:t>entwickeln</a:t>
            </a:r>
            <a:r>
              <a:rPr lang="en-US" sz="1800" dirty="0"/>
              <a:t> = develop creative ideas (ESCO); </a:t>
            </a:r>
          </a:p>
          <a:p>
            <a:pPr lvl="1">
              <a:lnSpc>
                <a:spcPct val="90000"/>
              </a:lnSpc>
              <a:spcBef>
                <a:spcPct val="20000"/>
              </a:spcBef>
              <a:spcAft>
                <a:spcPct val="0"/>
              </a:spcAft>
            </a:pPr>
            <a:r>
              <a:rPr lang="en-US" sz="1800" dirty="0" err="1"/>
              <a:t>Urteilsfähigkeit</a:t>
            </a:r>
            <a:r>
              <a:rPr lang="en-US" sz="1800" dirty="0"/>
              <a:t> = judgement ability (NSC) IS A CLOSE MATCH WITH </a:t>
            </a:r>
            <a:r>
              <a:rPr lang="en-US" sz="1800" dirty="0" err="1"/>
              <a:t>Informationen</a:t>
            </a:r>
            <a:r>
              <a:rPr lang="en-US" sz="1800" dirty="0"/>
              <a:t> </a:t>
            </a:r>
            <a:r>
              <a:rPr lang="en-US" sz="1800" dirty="0" err="1"/>
              <a:t>bewerten</a:t>
            </a:r>
            <a:r>
              <a:rPr lang="en-US" sz="1800" dirty="0"/>
              <a:t> = rate information (ESCO)</a:t>
            </a:r>
          </a:p>
          <a:p>
            <a:pPr>
              <a:lnSpc>
                <a:spcPct val="90000"/>
              </a:lnSpc>
              <a:spcBef>
                <a:spcPct val="20000"/>
              </a:spcBef>
              <a:spcAft>
                <a:spcPct val="0"/>
              </a:spcAft>
            </a:pPr>
            <a:endParaRPr lang="en-US" sz="1600" dirty="0"/>
          </a:p>
          <a:p>
            <a:pPr lvl="1">
              <a:lnSpc>
                <a:spcPct val="90000"/>
              </a:lnSpc>
              <a:spcBef>
                <a:spcPct val="20000"/>
              </a:spcBef>
              <a:spcAft>
                <a:spcPct val="0"/>
              </a:spcAft>
            </a:pPr>
            <a:endParaRPr lang="en-US" sz="1600" dirty="0"/>
          </a:p>
        </p:txBody>
      </p:sp>
    </p:spTree>
    <p:extLst>
      <p:ext uri="{BB962C8B-B14F-4D97-AF65-F5344CB8AC3E}">
        <p14:creationId xmlns:p14="http://schemas.microsoft.com/office/powerpoint/2010/main" val="63982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E741-0928-893F-86E2-D4D24A69DC83}"/>
              </a:ext>
            </a:extLst>
          </p:cNvPr>
          <p:cNvSpPr>
            <a:spLocks noGrp="1"/>
          </p:cNvSpPr>
          <p:nvPr>
            <p:ph type="title"/>
          </p:nvPr>
        </p:nvSpPr>
        <p:spPr>
          <a:xfrm>
            <a:off x="1619672" y="1268760"/>
            <a:ext cx="5760640" cy="566738"/>
          </a:xfrm>
        </p:spPr>
        <p:txBody>
          <a:bodyPr wrap="square" anchor="b">
            <a:noAutofit/>
          </a:bodyPr>
          <a:lstStyle/>
          <a:p>
            <a:r>
              <a:rPr lang="en-US" sz="2000" dirty="0"/>
              <a:t>How to establish a mapping relation </a:t>
            </a:r>
            <a:endParaRPr lang="en-150" sz="2000" dirty="0"/>
          </a:p>
        </p:txBody>
      </p:sp>
      <p:pic>
        <p:nvPicPr>
          <p:cNvPr id="5" name="Picture 4" descr="A screenshot of a computer&#10;&#10;Description automatically generated">
            <a:extLst>
              <a:ext uri="{FF2B5EF4-FFF2-40B4-BE49-F238E27FC236}">
                <a16:creationId xmlns:a16="http://schemas.microsoft.com/office/drawing/2014/main" id="{7361DEC7-2B18-56F0-8D2F-A4F297077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10" y="3235076"/>
            <a:ext cx="7451324" cy="3371724"/>
          </a:xfrm>
          <a:prstGeom prst="rect">
            <a:avLst/>
          </a:prstGeom>
          <a:noFill/>
        </p:spPr>
      </p:pic>
      <p:sp>
        <p:nvSpPr>
          <p:cNvPr id="11" name="Content Placeholder 3">
            <a:extLst>
              <a:ext uri="{FF2B5EF4-FFF2-40B4-BE49-F238E27FC236}">
                <a16:creationId xmlns:a16="http://schemas.microsoft.com/office/drawing/2014/main" id="{8AA3EA2F-ED47-1A42-9F71-C638D6C6A069}"/>
              </a:ext>
            </a:extLst>
          </p:cNvPr>
          <p:cNvSpPr>
            <a:spLocks noGrp="1"/>
          </p:cNvSpPr>
          <p:nvPr>
            <p:ph type="body" sz="half" idx="2"/>
          </p:nvPr>
        </p:nvSpPr>
        <p:spPr>
          <a:xfrm>
            <a:off x="330424" y="1846946"/>
            <a:ext cx="8346032" cy="1077998"/>
          </a:xfrm>
        </p:spPr>
        <p:txBody>
          <a:bodyPr wrap="square" anchor="t">
            <a:noAutofit/>
          </a:bodyPr>
          <a:lstStyle/>
          <a:p>
            <a:r>
              <a:rPr lang="en-US" sz="2000" dirty="0"/>
              <a:t>F9.1: change the type of mapping relation</a:t>
            </a:r>
          </a:p>
          <a:p>
            <a:r>
              <a:rPr lang="en-US" sz="2000" dirty="0"/>
              <a:t>F9.2: validate a mapping relation by choosing from among the following options: ‘confirm, reject or delete’</a:t>
            </a:r>
          </a:p>
        </p:txBody>
      </p:sp>
    </p:spTree>
    <p:extLst>
      <p:ext uri="{BB962C8B-B14F-4D97-AF65-F5344CB8AC3E}">
        <p14:creationId xmlns:p14="http://schemas.microsoft.com/office/powerpoint/2010/main" val="2598580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04CD-2A06-91CA-2EC5-9EF2AF4D1D83}"/>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dirty="0">
                <a:effectLst/>
              </a:rPr>
              <a:t>Multiple ‘exact match’, ‘more general than’ and ‘more specific than’ mapping relations</a:t>
            </a:r>
            <a:endParaRPr lang="en-150" dirty="0"/>
          </a:p>
        </p:txBody>
      </p:sp>
      <p:pic>
        <p:nvPicPr>
          <p:cNvPr id="5" name="Picture 4" descr="A diagram of different types of type of statistics&#10;&#10;Description automatically generated">
            <a:extLst>
              <a:ext uri="{FF2B5EF4-FFF2-40B4-BE49-F238E27FC236}">
                <a16:creationId xmlns:a16="http://schemas.microsoft.com/office/drawing/2014/main" id="{30B8D248-F510-AE42-72DC-E0B3AB158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698" y="2492377"/>
            <a:ext cx="7390603" cy="3529013"/>
          </a:xfrm>
          <a:prstGeom prst="rect">
            <a:avLst/>
          </a:prstGeom>
          <a:noFill/>
        </p:spPr>
      </p:pic>
    </p:spTree>
    <p:extLst>
      <p:ext uri="{BB962C8B-B14F-4D97-AF65-F5344CB8AC3E}">
        <p14:creationId xmlns:p14="http://schemas.microsoft.com/office/powerpoint/2010/main" val="264943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983D-ADB7-FA3E-7B59-806378A1A16B}"/>
              </a:ext>
            </a:extLst>
          </p:cNvPr>
          <p:cNvSpPr>
            <a:spLocks noGrp="1"/>
          </p:cNvSpPr>
          <p:nvPr>
            <p:ph type="title"/>
          </p:nvPr>
        </p:nvSpPr>
        <p:spPr>
          <a:xfrm>
            <a:off x="395288" y="1339850"/>
            <a:ext cx="8229600" cy="936625"/>
          </a:xfrm>
        </p:spPr>
        <p:txBody>
          <a:bodyPr wrap="square" anchor="ctr">
            <a:normAutofit/>
          </a:bodyPr>
          <a:lstStyle/>
          <a:p>
            <a:r>
              <a:rPr lang="en-US" sz="2100"/>
              <a:t>Skill concept in a NSC or ESCO is far less granular than National Classification’s skill concepts </a:t>
            </a:r>
            <a:endParaRPr lang="en-150" sz="2100"/>
          </a:p>
        </p:txBody>
      </p:sp>
      <p:pic>
        <p:nvPicPr>
          <p:cNvPr id="5" name="Picture 4" descr="A diagram of a research process&#10;&#10;Description automatically generated">
            <a:extLst>
              <a:ext uri="{FF2B5EF4-FFF2-40B4-BE49-F238E27FC236}">
                <a16:creationId xmlns:a16="http://schemas.microsoft.com/office/drawing/2014/main" id="{3A1C8434-EEFA-D512-AC76-82CFF535D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323" y="2492377"/>
            <a:ext cx="6387353" cy="3529013"/>
          </a:xfrm>
          <a:prstGeom prst="rect">
            <a:avLst/>
          </a:prstGeom>
          <a:noFill/>
        </p:spPr>
      </p:pic>
    </p:spTree>
    <p:extLst>
      <p:ext uri="{BB962C8B-B14F-4D97-AF65-F5344CB8AC3E}">
        <p14:creationId xmlns:p14="http://schemas.microsoft.com/office/powerpoint/2010/main" val="1109700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983D-ADB7-FA3E-7B59-806378A1A16B}"/>
              </a:ext>
            </a:extLst>
          </p:cNvPr>
          <p:cNvSpPr>
            <a:spLocks noGrp="1"/>
          </p:cNvSpPr>
          <p:nvPr>
            <p:ph type="title"/>
          </p:nvPr>
        </p:nvSpPr>
        <p:spPr>
          <a:xfrm>
            <a:off x="395288" y="1339850"/>
            <a:ext cx="8229600" cy="936625"/>
          </a:xfrm>
        </p:spPr>
        <p:txBody>
          <a:bodyPr wrap="square" anchor="ctr">
            <a:normAutofit/>
          </a:bodyPr>
          <a:lstStyle/>
          <a:p>
            <a:r>
              <a:rPr lang="en-US" sz="2100"/>
              <a:t>Skill concept in a NSC or ESCO is far less granular than National Classification’s skill concepts </a:t>
            </a:r>
            <a:endParaRPr lang="en-150" sz="2100"/>
          </a:p>
        </p:txBody>
      </p:sp>
      <p:pic>
        <p:nvPicPr>
          <p:cNvPr id="4" name="Picture 3" descr="A diagram of a diagram&#10;&#10;Description automatically generated">
            <a:extLst>
              <a:ext uri="{FF2B5EF4-FFF2-40B4-BE49-F238E27FC236}">
                <a16:creationId xmlns:a16="http://schemas.microsoft.com/office/drawing/2014/main" id="{8A8B38A1-04B1-8DE8-54AB-BDEED9508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84" y="2492377"/>
            <a:ext cx="6919631" cy="3529013"/>
          </a:xfrm>
          <a:prstGeom prst="rect">
            <a:avLst/>
          </a:prstGeom>
          <a:noFill/>
        </p:spPr>
      </p:pic>
    </p:spTree>
    <p:extLst>
      <p:ext uri="{BB962C8B-B14F-4D97-AF65-F5344CB8AC3E}">
        <p14:creationId xmlns:p14="http://schemas.microsoft.com/office/powerpoint/2010/main" val="416436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983D-ADB7-FA3E-7B59-806378A1A16B}"/>
              </a:ext>
            </a:extLst>
          </p:cNvPr>
          <p:cNvSpPr>
            <a:spLocks noGrp="1"/>
          </p:cNvSpPr>
          <p:nvPr>
            <p:ph type="title"/>
          </p:nvPr>
        </p:nvSpPr>
        <p:spPr>
          <a:xfrm>
            <a:off x="395288" y="1339850"/>
            <a:ext cx="8229600" cy="936625"/>
          </a:xfrm>
        </p:spPr>
        <p:txBody>
          <a:bodyPr wrap="square" anchor="ctr">
            <a:normAutofit/>
          </a:bodyPr>
          <a:lstStyle/>
          <a:p>
            <a:r>
              <a:rPr lang="en-US"/>
              <a:t>NSC X compound skill mapped to ESCO</a:t>
            </a:r>
            <a:endParaRPr lang="en-150"/>
          </a:p>
        </p:txBody>
      </p:sp>
      <p:pic>
        <p:nvPicPr>
          <p:cNvPr id="5" name="Picture 4" descr="A diagram of a presentation&#10;&#10;Description automatically generated">
            <a:extLst>
              <a:ext uri="{FF2B5EF4-FFF2-40B4-BE49-F238E27FC236}">
                <a16:creationId xmlns:a16="http://schemas.microsoft.com/office/drawing/2014/main" id="{E5CFDA3D-AF9E-0A1B-E805-A52FF1A92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966" y="2492377"/>
            <a:ext cx="6330068" cy="3529013"/>
          </a:xfrm>
          <a:prstGeom prst="rect">
            <a:avLst/>
          </a:prstGeom>
          <a:noFill/>
        </p:spPr>
      </p:pic>
    </p:spTree>
    <p:extLst>
      <p:ext uri="{BB962C8B-B14F-4D97-AF65-F5344CB8AC3E}">
        <p14:creationId xmlns:p14="http://schemas.microsoft.com/office/powerpoint/2010/main" val="4184240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3EBB-D20C-92A1-867F-BC8834509D10}"/>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a:effectLst/>
              </a:rPr>
              <a:t>Recommendation: take into account all metadata</a:t>
            </a:r>
            <a:endParaRPr lang="en-150" dirty="0"/>
          </a:p>
        </p:txBody>
      </p:sp>
      <p:pic>
        <p:nvPicPr>
          <p:cNvPr id="2050" name="Picture 2">
            <a:extLst>
              <a:ext uri="{FF2B5EF4-FFF2-40B4-BE49-F238E27FC236}">
                <a16:creationId xmlns:a16="http://schemas.microsoft.com/office/drawing/2014/main" id="{51D26295-6DFC-FB10-1DA7-D920745731E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5666" y="2492377"/>
            <a:ext cx="4021667" cy="3529013"/>
          </a:xfrm>
          <a:prstGeom prst="rect">
            <a:avLst/>
          </a:prstGeom>
          <a:solidFill>
            <a:srgbClr val="FFFFFF"/>
          </a:solidFill>
        </p:spPr>
      </p:pic>
      <p:sp>
        <p:nvSpPr>
          <p:cNvPr id="4" name="Text Placeholder 2">
            <a:extLst>
              <a:ext uri="{FF2B5EF4-FFF2-40B4-BE49-F238E27FC236}">
                <a16:creationId xmlns:a16="http://schemas.microsoft.com/office/drawing/2014/main" id="{4AB34621-DF18-7FFE-612D-DFFA34C4FEC7}"/>
              </a:ext>
            </a:extLst>
          </p:cNvPr>
          <p:cNvSpPr>
            <a:spLocks noGrp="1"/>
          </p:cNvSpPr>
          <p:nvPr/>
        </p:nvSpPr>
        <p:spPr bwMode="auto">
          <a:xfrm>
            <a:off x="4648200" y="2492377"/>
            <a:ext cx="4038600" cy="3529013"/>
          </a:xfrm>
          <a:prstGeom prst="rect">
            <a:avLst/>
          </a:prstGeom>
          <a:noFill/>
          <a:ln>
            <a:noFill/>
          </a:ln>
          <a:effectLst/>
        </p:spPr>
        <p:txBody>
          <a:bodyPr spcFirstLastPara="1" vert="horz" wrap="square" lIns="91440" tIns="45720" rIns="91440" bIns="45720" numCol="1" anchor="t" anchorCtr="0" compatLnSpc="1">
            <a:prstTxWarp prst="textNoShape">
              <a:avLst/>
            </a:prstTxWarp>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F5494"/>
              </a:buClr>
              <a:buSzPts val="2400"/>
              <a:buFont typeface="Arial"/>
              <a:buChar char="•"/>
              <a:defRPr sz="2400" b="0" i="0" u="none" strike="noStrike" cap="none">
                <a:solidFill>
                  <a:srgbClr val="0F5494"/>
                </a:solidFill>
                <a:latin typeface="Verdana"/>
                <a:ea typeface="Verdana"/>
                <a:cs typeface="Verdana"/>
                <a:sym typeface="Verdana"/>
              </a:defRPr>
            </a:lvl1pPr>
            <a:lvl2pPr marL="914400" marR="0" lvl="1" indent="-355600" algn="l" rtl="0">
              <a:lnSpc>
                <a:spcPct val="100000"/>
              </a:lnSpc>
              <a:spcBef>
                <a:spcPts val="400"/>
              </a:spcBef>
              <a:spcAft>
                <a:spcPts val="0"/>
              </a:spcAft>
              <a:buClr>
                <a:srgbClr val="0F5494"/>
              </a:buClr>
              <a:buSzPts val="2000"/>
              <a:buFont typeface="Verdana"/>
              <a:buChar char="•"/>
              <a:defRPr sz="2000" b="0" i="0" u="none" strike="noStrike" cap="none">
                <a:solidFill>
                  <a:srgbClr val="0F5494"/>
                </a:solidFill>
                <a:latin typeface="Verdana"/>
                <a:ea typeface="Verdana"/>
                <a:cs typeface="Verdana"/>
                <a:sym typeface="Verdana"/>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0F5494"/>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a:spcBef>
                <a:spcPct val="20000"/>
              </a:spcBef>
              <a:spcAft>
                <a:spcPct val="0"/>
              </a:spcAft>
            </a:pPr>
            <a:r>
              <a:rPr lang="en-US" sz="2100" dirty="0"/>
              <a:t>Preferred term</a:t>
            </a:r>
          </a:p>
          <a:p>
            <a:pPr>
              <a:spcBef>
                <a:spcPct val="20000"/>
              </a:spcBef>
              <a:spcAft>
                <a:spcPct val="0"/>
              </a:spcAft>
            </a:pPr>
            <a:r>
              <a:rPr lang="en-US" sz="2100" dirty="0"/>
              <a:t>Description</a:t>
            </a:r>
          </a:p>
          <a:p>
            <a:pPr>
              <a:spcBef>
                <a:spcPct val="20000"/>
              </a:spcBef>
              <a:spcAft>
                <a:spcPct val="0"/>
              </a:spcAft>
            </a:pPr>
            <a:r>
              <a:rPr lang="en-US" sz="2100" dirty="0"/>
              <a:t>Non-preferred terms</a:t>
            </a:r>
          </a:p>
          <a:p>
            <a:pPr>
              <a:spcBef>
                <a:spcPct val="20000"/>
              </a:spcBef>
              <a:spcAft>
                <a:spcPct val="0"/>
              </a:spcAft>
            </a:pPr>
            <a:r>
              <a:rPr lang="en-US" sz="2100" dirty="0"/>
              <a:t>Broader terms</a:t>
            </a:r>
          </a:p>
          <a:p>
            <a:pPr>
              <a:spcBef>
                <a:spcPct val="20000"/>
              </a:spcBef>
              <a:spcAft>
                <a:spcPct val="0"/>
              </a:spcAft>
            </a:pPr>
            <a:r>
              <a:rPr lang="en-US" sz="2100" dirty="0"/>
              <a:t>Any available evidence of </a:t>
            </a:r>
            <a:r>
              <a:rPr lang="en-US" sz="2100" dirty="0" err="1"/>
              <a:t>labour</a:t>
            </a:r>
            <a:r>
              <a:rPr lang="en-US" sz="2100" dirty="0"/>
              <a:t> market trends</a:t>
            </a:r>
          </a:p>
        </p:txBody>
      </p:sp>
    </p:spTree>
    <p:extLst>
      <p:ext uri="{BB962C8B-B14F-4D97-AF65-F5344CB8AC3E}">
        <p14:creationId xmlns:p14="http://schemas.microsoft.com/office/powerpoint/2010/main" val="41591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4E25-8214-00B8-E126-37F457CEEEB5}"/>
              </a:ext>
            </a:extLst>
          </p:cNvPr>
          <p:cNvSpPr>
            <a:spLocks noGrp="1"/>
          </p:cNvSpPr>
          <p:nvPr>
            <p:ph type="title"/>
          </p:nvPr>
        </p:nvSpPr>
        <p:spPr>
          <a:xfrm>
            <a:off x="395288" y="1339850"/>
            <a:ext cx="8229600" cy="936625"/>
          </a:xfrm>
        </p:spPr>
        <p:txBody>
          <a:bodyPr wrap="square" anchor="ctr">
            <a:normAutofit/>
          </a:bodyPr>
          <a:lstStyle/>
          <a:p>
            <a:r>
              <a:rPr lang="en-US" sz="2400" b="1" i="0" dirty="0">
                <a:effectLst/>
              </a:rPr>
              <a:t>Mapping methodology</a:t>
            </a:r>
            <a:endParaRPr lang="en-150" sz="2400" dirty="0"/>
          </a:p>
        </p:txBody>
      </p:sp>
      <p:graphicFrame>
        <p:nvGraphicFramePr>
          <p:cNvPr id="5" name="Content Placeholder 2">
            <a:extLst>
              <a:ext uri="{FF2B5EF4-FFF2-40B4-BE49-F238E27FC236}">
                <a16:creationId xmlns:a16="http://schemas.microsoft.com/office/drawing/2014/main" id="{FC81B0C4-DB28-8B70-A0D3-01F428304464}"/>
              </a:ext>
            </a:extLst>
          </p:cNvPr>
          <p:cNvGraphicFramePr>
            <a:graphicFrameLocks noGrp="1"/>
          </p:cNvGraphicFramePr>
          <p:nvPr>
            <p:ph idx="1"/>
            <p:extLst>
              <p:ext uri="{D42A27DB-BD31-4B8C-83A1-F6EECF244321}">
                <p14:modId xmlns:p14="http://schemas.microsoft.com/office/powerpoint/2010/main" val="3426981351"/>
              </p:ext>
            </p:extLst>
          </p:nvPr>
        </p:nvGraphicFramePr>
        <p:xfrm>
          <a:off x="457200" y="2492377"/>
          <a:ext cx="8229600" cy="3529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64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55752"/>
            <a:ext cx="8229600" cy="936625"/>
          </a:xfrm>
        </p:spPr>
        <p:txBody>
          <a:bodyPr/>
          <a:lstStyle/>
          <a:p>
            <a:pPr marL="268605"/>
            <a:r>
              <a:rPr lang="en-US" dirty="0"/>
              <a:t>Technical standards and formats necessary for the operation of the EURES common IT platform</a:t>
            </a:r>
            <a:br>
              <a:rPr lang="en-US" dirty="0"/>
            </a:br>
            <a:endParaRPr lang="en-US" dirty="0">
              <a:ea typeface="Verdana"/>
            </a:endParaRPr>
          </a:p>
        </p:txBody>
      </p:sp>
      <p:grpSp>
        <p:nvGrpSpPr>
          <p:cNvPr id="9" name="Group 8"/>
          <p:cNvGrpSpPr/>
          <p:nvPr/>
        </p:nvGrpSpPr>
        <p:grpSpPr>
          <a:xfrm>
            <a:off x="1736372" y="2636912"/>
            <a:ext cx="7172326" cy="3638550"/>
            <a:chOff x="827583" y="2636912"/>
            <a:chExt cx="7172326" cy="3638550"/>
          </a:xfrm>
        </p:grpSpPr>
        <p:pic>
          <p:nvPicPr>
            <p:cNvPr id="5" name="Picture 4"/>
            <p:cNvPicPr>
              <a:picLocks noChangeAspect="1"/>
            </p:cNvPicPr>
            <p:nvPr/>
          </p:nvPicPr>
          <p:blipFill>
            <a:blip r:embed="rId3"/>
            <a:stretch>
              <a:fillRect/>
            </a:stretch>
          </p:blipFill>
          <p:spPr>
            <a:xfrm>
              <a:off x="827584" y="2636912"/>
              <a:ext cx="7172325" cy="3638550"/>
            </a:xfrm>
            <a:prstGeom prst="rect">
              <a:avLst/>
            </a:prstGeom>
          </p:spPr>
        </p:pic>
        <p:sp>
          <p:nvSpPr>
            <p:cNvPr id="6" name="Rectangle 5"/>
            <p:cNvSpPr/>
            <p:nvPr/>
          </p:nvSpPr>
          <p:spPr bwMode="auto">
            <a:xfrm>
              <a:off x="827584" y="2708921"/>
              <a:ext cx="2952328" cy="1728192"/>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sp>
          <p:nvSpPr>
            <p:cNvPr id="7" name="Rectangle 6"/>
            <p:cNvSpPr/>
            <p:nvPr/>
          </p:nvSpPr>
          <p:spPr bwMode="auto">
            <a:xfrm>
              <a:off x="827583" y="4518770"/>
              <a:ext cx="7172325" cy="1728192"/>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grpSp>
      <p:grpSp>
        <p:nvGrpSpPr>
          <p:cNvPr id="13" name="Group 12"/>
          <p:cNvGrpSpPr/>
          <p:nvPr/>
        </p:nvGrpSpPr>
        <p:grpSpPr>
          <a:xfrm>
            <a:off x="6" y="2988254"/>
            <a:ext cx="1700477" cy="584775"/>
            <a:chOff x="0" y="2988242"/>
            <a:chExt cx="1700477" cy="584775"/>
          </a:xfrm>
        </p:grpSpPr>
        <p:sp>
          <p:nvSpPr>
            <p:cNvPr id="8" name="TextBox 7"/>
            <p:cNvSpPr txBox="1"/>
            <p:nvPr/>
          </p:nvSpPr>
          <p:spPr>
            <a:xfrm>
              <a:off x="0" y="2988242"/>
              <a:ext cx="1224136" cy="584775"/>
            </a:xfrm>
            <a:prstGeom prst="rect">
              <a:avLst/>
            </a:prstGeom>
            <a:noFill/>
          </p:spPr>
          <p:txBody>
            <a:bodyPr wrap="square" rtlCol="0">
              <a:spAutoFit/>
            </a:bodyPr>
            <a:lstStyle/>
            <a:p>
              <a:pPr algn="ctr"/>
              <a:r>
                <a:rPr lang="en-US" sz="1600" b="0" dirty="0">
                  <a:solidFill>
                    <a:srgbClr val="0F5494"/>
                  </a:solidFill>
                </a:rPr>
                <a:t>Metadata header</a:t>
              </a:r>
            </a:p>
          </p:txBody>
        </p:sp>
        <p:sp>
          <p:nvSpPr>
            <p:cNvPr id="11" name="Right Arrow 10"/>
            <p:cNvSpPr/>
            <p:nvPr/>
          </p:nvSpPr>
          <p:spPr bwMode="auto">
            <a:xfrm>
              <a:off x="1124413" y="3211849"/>
              <a:ext cx="576064" cy="215815"/>
            </a:xfrm>
            <a:prstGeom prst="rightArrow">
              <a:avLst/>
            </a:prstGeom>
            <a:solidFill>
              <a:srgbClr val="FF0000"/>
            </a:solidFill>
            <a:ln>
              <a:solidFill>
                <a:srgbClr val="0F5494"/>
              </a:solid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grpSp>
      <p:grpSp>
        <p:nvGrpSpPr>
          <p:cNvPr id="14" name="Group 13"/>
          <p:cNvGrpSpPr/>
          <p:nvPr/>
        </p:nvGrpSpPr>
        <p:grpSpPr>
          <a:xfrm>
            <a:off x="-32553" y="4869172"/>
            <a:ext cx="1733033" cy="584775"/>
            <a:chOff x="-32556" y="4869160"/>
            <a:chExt cx="1733033" cy="584775"/>
          </a:xfrm>
        </p:grpSpPr>
        <p:sp>
          <p:nvSpPr>
            <p:cNvPr id="10" name="TextBox 9"/>
            <p:cNvSpPr txBox="1"/>
            <p:nvPr/>
          </p:nvSpPr>
          <p:spPr>
            <a:xfrm>
              <a:off x="-32556" y="4869160"/>
              <a:ext cx="1224136" cy="584775"/>
            </a:xfrm>
            <a:prstGeom prst="rect">
              <a:avLst/>
            </a:prstGeom>
            <a:noFill/>
          </p:spPr>
          <p:txBody>
            <a:bodyPr wrap="square" rtlCol="0">
              <a:spAutoFit/>
            </a:bodyPr>
            <a:lstStyle/>
            <a:p>
              <a:pPr algn="ctr"/>
              <a:r>
                <a:rPr lang="en-US" sz="1600" b="0" dirty="0">
                  <a:solidFill>
                    <a:srgbClr val="0F5494"/>
                  </a:solidFill>
                </a:rPr>
                <a:t>Mapping relations</a:t>
              </a:r>
            </a:p>
          </p:txBody>
        </p:sp>
        <p:sp>
          <p:nvSpPr>
            <p:cNvPr id="12" name="Right Arrow 11"/>
            <p:cNvSpPr/>
            <p:nvPr/>
          </p:nvSpPr>
          <p:spPr bwMode="auto">
            <a:xfrm>
              <a:off x="1124413" y="5053639"/>
              <a:ext cx="576064" cy="215815"/>
            </a:xfrm>
            <a:prstGeom prst="rightArrow">
              <a:avLst/>
            </a:prstGeom>
            <a:solidFill>
              <a:srgbClr val="FF0000"/>
            </a:solidFill>
            <a:ln>
              <a:solidFill>
                <a:srgbClr val="0F5494"/>
              </a:solid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0F5494"/>
                </a:solidFill>
                <a:effectLst/>
                <a:latin typeface="Verdana" pitchFamily="34" charset="0"/>
              </a:endParaRPr>
            </a:p>
          </p:txBody>
        </p:sp>
      </p:grpSp>
    </p:spTree>
    <p:extLst>
      <p:ext uri="{BB962C8B-B14F-4D97-AF65-F5344CB8AC3E}">
        <p14:creationId xmlns:p14="http://schemas.microsoft.com/office/powerpoint/2010/main" val="74750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68960"/>
            <a:ext cx="8229600" cy="936625"/>
          </a:xfrm>
        </p:spPr>
        <p:txBody>
          <a:bodyPr/>
          <a:lstStyle/>
          <a:p>
            <a:pPr algn="ctr"/>
            <a:r>
              <a:rPr lang="en-GB" sz="4800" dirty="0"/>
              <a:t>Questions?</a:t>
            </a:r>
            <a:endParaRPr lang="en-US" sz="4800" dirty="0"/>
          </a:p>
        </p:txBody>
      </p:sp>
      <p:sp>
        <p:nvSpPr>
          <p:cNvPr id="3" name="TextBox 2">
            <a:extLst>
              <a:ext uri="{FF2B5EF4-FFF2-40B4-BE49-F238E27FC236}">
                <a16:creationId xmlns:a16="http://schemas.microsoft.com/office/drawing/2014/main" id="{6E27EB71-7FC2-42C4-BD23-3F9618EC2076}"/>
              </a:ext>
            </a:extLst>
          </p:cNvPr>
          <p:cNvSpPr txBox="1"/>
          <p:nvPr/>
        </p:nvSpPr>
        <p:spPr>
          <a:xfrm>
            <a:off x="323528" y="5376686"/>
            <a:ext cx="8373616" cy="707886"/>
          </a:xfrm>
          <a:prstGeom prst="rect">
            <a:avLst/>
          </a:prstGeom>
          <a:noFill/>
        </p:spPr>
        <p:txBody>
          <a:bodyPr wrap="square" lIns="91440" tIns="45720" rIns="91440" bIns="45720" rtlCol="0" anchor="t">
            <a:spAutoFit/>
          </a:bodyPr>
          <a:lstStyle/>
          <a:p>
            <a:r>
              <a:rPr lang="en-GB" sz="2000" i="1" dirty="0">
                <a:solidFill>
                  <a:srgbClr val="0F5494"/>
                </a:solidFill>
                <a:latin typeface="Verdana"/>
                <a:ea typeface="Verdana"/>
              </a:rPr>
              <a:t>Clarissa Vieira: </a:t>
            </a:r>
            <a:r>
              <a:rPr lang="en-GB" sz="2000" b="0" i="1" dirty="0">
                <a:solidFill>
                  <a:srgbClr val="0F5494"/>
                </a:solidFill>
                <a:latin typeface="Verdana"/>
                <a:ea typeface="Verdana"/>
              </a:rPr>
              <a:t>EMPL-ESCO-SECRETARIAT@ec.europa.eu</a:t>
            </a:r>
          </a:p>
          <a:p>
            <a:endParaRPr lang="en-GB" sz="2000" b="0" i="1" dirty="0">
              <a:solidFill>
                <a:srgbClr val="0F5494"/>
              </a:solidFill>
              <a:ea typeface="Verdana"/>
            </a:endParaRPr>
          </a:p>
        </p:txBody>
      </p:sp>
    </p:spTree>
    <p:extLst>
      <p:ext uri="{BB962C8B-B14F-4D97-AF65-F5344CB8AC3E}">
        <p14:creationId xmlns:p14="http://schemas.microsoft.com/office/powerpoint/2010/main" val="170685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A50339-27E0-A58C-EF25-AE2298EEAAFE}"/>
              </a:ext>
            </a:extLst>
          </p:cNvPr>
          <p:cNvSpPr>
            <a:spLocks noGrp="1"/>
          </p:cNvSpPr>
          <p:nvPr>
            <p:ph type="title"/>
          </p:nvPr>
        </p:nvSpPr>
        <p:spPr>
          <a:xfrm>
            <a:off x="395288" y="1339850"/>
            <a:ext cx="8229600" cy="936625"/>
          </a:xfrm>
        </p:spPr>
        <p:txBody>
          <a:bodyPr wrap="square" anchor="ctr">
            <a:normAutofit/>
          </a:bodyPr>
          <a:lstStyle/>
          <a:p>
            <a:r>
              <a:rPr lang="en-US" b="1" i="0">
                <a:effectLst/>
              </a:rPr>
              <a:t>Mapping methodology</a:t>
            </a:r>
            <a:endParaRPr lang="en-150"/>
          </a:p>
        </p:txBody>
      </p:sp>
      <p:graphicFrame>
        <p:nvGraphicFramePr>
          <p:cNvPr id="6" name="Text Placeholder 2">
            <a:extLst>
              <a:ext uri="{FF2B5EF4-FFF2-40B4-BE49-F238E27FC236}">
                <a16:creationId xmlns:a16="http://schemas.microsoft.com/office/drawing/2014/main" id="{3B02779B-2239-A222-116A-2636F4E70536}"/>
              </a:ext>
            </a:extLst>
          </p:cNvPr>
          <p:cNvGraphicFramePr>
            <a:graphicFrameLocks noGrp="1"/>
          </p:cNvGraphicFramePr>
          <p:nvPr>
            <p:ph idx="1"/>
            <p:extLst>
              <p:ext uri="{D42A27DB-BD31-4B8C-83A1-F6EECF244321}">
                <p14:modId xmlns:p14="http://schemas.microsoft.com/office/powerpoint/2010/main" val="1223884054"/>
              </p:ext>
            </p:extLst>
          </p:nvPr>
        </p:nvGraphicFramePr>
        <p:xfrm>
          <a:off x="457200" y="2492377"/>
          <a:ext cx="8229600" cy="352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60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6846-F31C-7936-DA61-29220ED471A6}"/>
              </a:ext>
            </a:extLst>
          </p:cNvPr>
          <p:cNvSpPr>
            <a:spLocks noGrp="1"/>
          </p:cNvSpPr>
          <p:nvPr>
            <p:ph type="title"/>
          </p:nvPr>
        </p:nvSpPr>
        <p:spPr>
          <a:xfrm>
            <a:off x="395288" y="1339850"/>
            <a:ext cx="8229600" cy="936625"/>
          </a:xfrm>
        </p:spPr>
        <p:txBody>
          <a:bodyPr wrap="square" anchor="ctr">
            <a:normAutofit/>
          </a:bodyPr>
          <a:lstStyle/>
          <a:p>
            <a:r>
              <a:rPr lang="en-US" b="1" i="0" dirty="0">
                <a:effectLst/>
              </a:rPr>
              <a:t>Select mapping project</a:t>
            </a:r>
            <a:endParaRPr lang="en-150" dirty="0"/>
          </a:p>
        </p:txBody>
      </p:sp>
      <p:pic>
        <p:nvPicPr>
          <p:cNvPr id="5" name="Picture 4" descr="A screenshot of a computer&#10;&#10;Description automatically generated">
            <a:extLst>
              <a:ext uri="{FF2B5EF4-FFF2-40B4-BE49-F238E27FC236}">
                <a16:creationId xmlns:a16="http://schemas.microsoft.com/office/drawing/2014/main" id="{BB43DDC8-E0EB-A800-16B1-162C5B0A4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680" y="2132856"/>
            <a:ext cx="6885224" cy="4320479"/>
          </a:xfrm>
          <a:prstGeom prst="rect">
            <a:avLst/>
          </a:prstGeom>
          <a:noFill/>
        </p:spPr>
      </p:pic>
    </p:spTree>
    <p:extLst>
      <p:ext uri="{BB962C8B-B14F-4D97-AF65-F5344CB8AC3E}">
        <p14:creationId xmlns:p14="http://schemas.microsoft.com/office/powerpoint/2010/main" val="2166845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6846-F31C-7936-DA61-29220ED471A6}"/>
              </a:ext>
            </a:extLst>
          </p:cNvPr>
          <p:cNvSpPr>
            <a:spLocks noGrp="1"/>
          </p:cNvSpPr>
          <p:nvPr>
            <p:ph type="title"/>
          </p:nvPr>
        </p:nvSpPr>
        <p:spPr>
          <a:xfrm>
            <a:off x="395288" y="1339850"/>
            <a:ext cx="8229600" cy="936625"/>
          </a:xfrm>
        </p:spPr>
        <p:txBody>
          <a:bodyPr vert="horz" wrap="square" lIns="91440" tIns="45720" rIns="91440" bIns="45720" numCol="1" anchor="ctr" anchorCtr="0" compatLnSpc="1">
            <a:prstTxWarp prst="textNoShape">
              <a:avLst/>
            </a:prstTxWarp>
            <a:normAutofit/>
          </a:bodyPr>
          <a:lstStyle/>
          <a:p>
            <a:r>
              <a:rPr lang="en-US" i="0" dirty="0">
                <a:effectLst/>
              </a:rPr>
              <a:t>Navigate classification</a:t>
            </a:r>
            <a:endParaRPr lang="en-150" dirty="0"/>
          </a:p>
        </p:txBody>
      </p:sp>
      <p:pic>
        <p:nvPicPr>
          <p:cNvPr id="4" name="Picture 3" descr="A screenshot of a computer&#10;&#10;Description automatically generated">
            <a:extLst>
              <a:ext uri="{FF2B5EF4-FFF2-40B4-BE49-F238E27FC236}">
                <a16:creationId xmlns:a16="http://schemas.microsoft.com/office/drawing/2014/main" id="{BB21FFA7-B208-D716-DBA2-9FFD1F965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86" y="2636912"/>
            <a:ext cx="4881602" cy="2599454"/>
          </a:xfrm>
          <a:prstGeom prst="rect">
            <a:avLst/>
          </a:prstGeom>
          <a:noFill/>
        </p:spPr>
      </p:pic>
      <p:sp>
        <p:nvSpPr>
          <p:cNvPr id="6" name="Text Placeholder 2">
            <a:extLst>
              <a:ext uri="{FF2B5EF4-FFF2-40B4-BE49-F238E27FC236}">
                <a16:creationId xmlns:a16="http://schemas.microsoft.com/office/drawing/2014/main" id="{F361383A-2EB9-C2C0-2D2C-2614E57D2DD5}"/>
              </a:ext>
            </a:extLst>
          </p:cNvPr>
          <p:cNvSpPr>
            <a:spLocks noGrp="1"/>
          </p:cNvSpPr>
          <p:nvPr/>
        </p:nvSpPr>
        <p:spPr bwMode="auto">
          <a:xfrm>
            <a:off x="4925888" y="2492896"/>
            <a:ext cx="4038600" cy="3529013"/>
          </a:xfrm>
          <a:prstGeom prst="rect">
            <a:avLst/>
          </a:prstGeom>
          <a:noFill/>
          <a:ln>
            <a:noFill/>
          </a:ln>
          <a:effectLst/>
        </p:spPr>
        <p:txBody>
          <a:bodyPr spcFirstLastPara="1" vert="horz" wrap="square" lIns="91440" tIns="45720" rIns="91440" bIns="45720" numCol="1" anchor="t" anchorCtr="0" compatLnSpc="1">
            <a:prstTxWarp prst="textNoShape">
              <a:avLst/>
            </a:prstTxWarp>
            <a:norm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rgbClr val="0F5494"/>
              </a:buClr>
              <a:buSzPts val="2400"/>
              <a:buFont typeface="Arial"/>
              <a:buChar char="•"/>
              <a:defRPr sz="2400" b="0" i="0" u="none" strike="noStrike" cap="none">
                <a:solidFill>
                  <a:srgbClr val="0F5494"/>
                </a:solidFill>
                <a:latin typeface="Verdana"/>
                <a:ea typeface="Verdana"/>
                <a:cs typeface="Verdana"/>
                <a:sym typeface="Verdana"/>
              </a:defRPr>
            </a:lvl1pPr>
            <a:lvl2pPr marL="914400" marR="0" lvl="1" indent="-355600" algn="l" rtl="0">
              <a:lnSpc>
                <a:spcPct val="100000"/>
              </a:lnSpc>
              <a:spcBef>
                <a:spcPts val="400"/>
              </a:spcBef>
              <a:spcAft>
                <a:spcPts val="0"/>
              </a:spcAft>
              <a:buClr>
                <a:srgbClr val="0F5494"/>
              </a:buClr>
              <a:buSzPts val="2000"/>
              <a:buFont typeface="Verdana"/>
              <a:buChar char="•"/>
              <a:defRPr sz="2000" b="0" i="0" u="none" strike="noStrike" cap="none">
                <a:solidFill>
                  <a:srgbClr val="0F5494"/>
                </a:solidFill>
                <a:latin typeface="Verdana"/>
                <a:ea typeface="Verdana"/>
                <a:cs typeface="Verdana"/>
                <a:sym typeface="Verdana"/>
              </a:defRPr>
            </a:lvl2pPr>
            <a:lvl3pPr marL="1371600" marR="0" lvl="2" indent="-228600" algn="l" rtl="0">
              <a:lnSpc>
                <a:spcPct val="100000"/>
              </a:lnSpc>
              <a:spcBef>
                <a:spcPts val="360"/>
              </a:spcBef>
              <a:spcAft>
                <a:spcPts val="0"/>
              </a:spcAft>
              <a:buClr>
                <a:srgbClr val="000000"/>
              </a:buClr>
              <a:buSzPts val="1400"/>
              <a:buFont typeface="Arial"/>
              <a:buNone/>
              <a:defRPr sz="1400" b="0" i="0" u="none" strike="noStrike" cap="none">
                <a:solidFill>
                  <a:srgbClr val="0F5494"/>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a:lnSpc>
                <a:spcPct val="90000"/>
              </a:lnSpc>
              <a:spcBef>
                <a:spcPct val="20000"/>
              </a:spcBef>
              <a:spcAft>
                <a:spcPct val="0"/>
              </a:spcAft>
            </a:pPr>
            <a:r>
              <a:rPr lang="en-US" sz="1600" dirty="0"/>
              <a:t>F3.1: different options to navigate through the classification: </a:t>
            </a:r>
          </a:p>
          <a:p>
            <a:pPr marL="558800" lvl="1" indent="0">
              <a:lnSpc>
                <a:spcPct val="90000"/>
              </a:lnSpc>
              <a:spcBef>
                <a:spcPct val="20000"/>
              </a:spcBef>
              <a:spcAft>
                <a:spcPct val="0"/>
              </a:spcAft>
              <a:buNone/>
            </a:pPr>
            <a:r>
              <a:rPr lang="en-US" sz="1600" dirty="0"/>
              <a:t>• Browse through the hierarchy </a:t>
            </a:r>
          </a:p>
          <a:p>
            <a:pPr marL="558800" lvl="1" indent="0">
              <a:lnSpc>
                <a:spcPct val="90000"/>
              </a:lnSpc>
              <a:spcBef>
                <a:spcPct val="20000"/>
              </a:spcBef>
              <a:spcAft>
                <a:spcPct val="0"/>
              </a:spcAft>
              <a:buNone/>
            </a:pPr>
            <a:r>
              <a:rPr lang="en-US" sz="1600" dirty="0"/>
              <a:t>• Text search</a:t>
            </a:r>
          </a:p>
          <a:p>
            <a:pPr marL="558800" lvl="1" indent="0">
              <a:lnSpc>
                <a:spcPct val="90000"/>
              </a:lnSpc>
              <a:spcBef>
                <a:spcPct val="20000"/>
              </a:spcBef>
              <a:spcAft>
                <a:spcPct val="0"/>
              </a:spcAft>
              <a:buNone/>
            </a:pPr>
            <a:r>
              <a:rPr lang="en-US" sz="1600" dirty="0"/>
              <a:t>• Filtering</a:t>
            </a:r>
          </a:p>
          <a:p>
            <a:pPr>
              <a:lnSpc>
                <a:spcPct val="90000"/>
              </a:lnSpc>
              <a:spcBef>
                <a:spcPct val="20000"/>
              </a:spcBef>
              <a:spcAft>
                <a:spcPct val="0"/>
              </a:spcAft>
            </a:pPr>
            <a:r>
              <a:rPr lang="en-US" sz="1600" dirty="0"/>
              <a:t>F3.2:button allowing the user to switch the source and target classification</a:t>
            </a:r>
          </a:p>
          <a:p>
            <a:pPr>
              <a:lnSpc>
                <a:spcPct val="90000"/>
              </a:lnSpc>
              <a:spcBef>
                <a:spcPct val="20000"/>
              </a:spcBef>
              <a:spcAft>
                <a:spcPct val="0"/>
              </a:spcAft>
            </a:pPr>
            <a:r>
              <a:rPr lang="en-US" sz="1600" dirty="0"/>
              <a:t>F3.3: change the language of either classification by clicking on the button next to their name</a:t>
            </a:r>
          </a:p>
        </p:txBody>
      </p:sp>
    </p:spTree>
    <p:extLst>
      <p:ext uri="{BB962C8B-B14F-4D97-AF65-F5344CB8AC3E}">
        <p14:creationId xmlns:p14="http://schemas.microsoft.com/office/powerpoint/2010/main" val="122270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E741-0928-893F-86E2-D4D24A69DC83}"/>
              </a:ext>
            </a:extLst>
          </p:cNvPr>
          <p:cNvSpPr>
            <a:spLocks noGrp="1"/>
          </p:cNvSpPr>
          <p:nvPr>
            <p:ph type="title"/>
          </p:nvPr>
        </p:nvSpPr>
        <p:spPr/>
        <p:txBody>
          <a:bodyPr/>
          <a:lstStyle/>
          <a:p>
            <a:r>
              <a:rPr lang="en-US" dirty="0"/>
              <a:t>Browse hierarchy</a:t>
            </a:r>
            <a:endParaRPr lang="en-150" dirty="0"/>
          </a:p>
        </p:txBody>
      </p:sp>
      <p:pic>
        <p:nvPicPr>
          <p:cNvPr id="5" name="Content Placeholder 4" descr="A screenshot of a computer&#10;&#10;Description automatically generated">
            <a:extLst>
              <a:ext uri="{FF2B5EF4-FFF2-40B4-BE49-F238E27FC236}">
                <a16:creationId xmlns:a16="http://schemas.microsoft.com/office/drawing/2014/main" id="{D3804B5F-026F-DBEB-5C4E-E89159F4D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5730" y="2492896"/>
            <a:ext cx="7412539" cy="3529013"/>
          </a:xfrm>
        </p:spPr>
      </p:pic>
    </p:spTree>
    <p:extLst>
      <p:ext uri="{BB962C8B-B14F-4D97-AF65-F5344CB8AC3E}">
        <p14:creationId xmlns:p14="http://schemas.microsoft.com/office/powerpoint/2010/main" val="61958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E741-0928-893F-86E2-D4D24A69DC83}"/>
              </a:ext>
            </a:extLst>
          </p:cNvPr>
          <p:cNvSpPr>
            <a:spLocks noGrp="1"/>
          </p:cNvSpPr>
          <p:nvPr>
            <p:ph type="title"/>
          </p:nvPr>
        </p:nvSpPr>
        <p:spPr>
          <a:xfrm>
            <a:off x="395288" y="1339850"/>
            <a:ext cx="8229600" cy="936625"/>
          </a:xfrm>
        </p:spPr>
        <p:txBody>
          <a:bodyPr wrap="square" anchor="ctr">
            <a:normAutofit/>
          </a:bodyPr>
          <a:lstStyle/>
          <a:p>
            <a:r>
              <a:rPr lang="en-US" dirty="0"/>
              <a:t>Text search</a:t>
            </a:r>
            <a:endParaRPr lang="en-150" dirty="0"/>
          </a:p>
        </p:txBody>
      </p:sp>
      <p:pic>
        <p:nvPicPr>
          <p:cNvPr id="6" name="Picture 5" descr="A screenshot of a computer&#10;&#10;Description automatically generated">
            <a:extLst>
              <a:ext uri="{FF2B5EF4-FFF2-40B4-BE49-F238E27FC236}">
                <a16:creationId xmlns:a16="http://schemas.microsoft.com/office/drawing/2014/main" id="{818D0F86-70E5-5AAB-A24F-E57DFC21B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832816"/>
            <a:ext cx="5112568" cy="2811911"/>
          </a:xfrm>
          <a:prstGeom prst="rect">
            <a:avLst/>
          </a:prstGeom>
          <a:noFill/>
        </p:spPr>
      </p:pic>
      <p:sp>
        <p:nvSpPr>
          <p:cNvPr id="11" name="Content Placeholder 3">
            <a:extLst>
              <a:ext uri="{FF2B5EF4-FFF2-40B4-BE49-F238E27FC236}">
                <a16:creationId xmlns:a16="http://schemas.microsoft.com/office/drawing/2014/main" id="{8AA3EA2F-ED47-1A42-9F71-C638D6C6A069}"/>
              </a:ext>
            </a:extLst>
          </p:cNvPr>
          <p:cNvSpPr>
            <a:spLocks noGrp="1"/>
          </p:cNvSpPr>
          <p:nvPr>
            <p:ph sz="half" idx="2"/>
          </p:nvPr>
        </p:nvSpPr>
        <p:spPr>
          <a:xfrm>
            <a:off x="5485912" y="2996952"/>
            <a:ext cx="3528816" cy="2811912"/>
          </a:xfrm>
        </p:spPr>
        <p:txBody>
          <a:bodyPr wrap="square" anchor="t">
            <a:normAutofit/>
          </a:bodyPr>
          <a:lstStyle/>
          <a:p>
            <a:r>
              <a:rPr lang="en-US" sz="1900" dirty="0"/>
              <a:t>F5.2: the text you entered exactly matches part of a preferred term of an existing concept</a:t>
            </a:r>
          </a:p>
          <a:p>
            <a:r>
              <a:rPr lang="en-US" sz="1900" dirty="0"/>
              <a:t>F5.3: press the &lt;enter&gt; button to receive further search results</a:t>
            </a:r>
          </a:p>
        </p:txBody>
      </p:sp>
    </p:spTree>
    <p:extLst>
      <p:ext uri="{BB962C8B-B14F-4D97-AF65-F5344CB8AC3E}">
        <p14:creationId xmlns:p14="http://schemas.microsoft.com/office/powerpoint/2010/main" val="388962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E741-0928-893F-86E2-D4D24A69DC83}"/>
              </a:ext>
            </a:extLst>
          </p:cNvPr>
          <p:cNvSpPr>
            <a:spLocks noGrp="1"/>
          </p:cNvSpPr>
          <p:nvPr>
            <p:ph type="title"/>
          </p:nvPr>
        </p:nvSpPr>
        <p:spPr>
          <a:xfrm>
            <a:off x="395288" y="1339850"/>
            <a:ext cx="8229600" cy="936625"/>
          </a:xfrm>
        </p:spPr>
        <p:txBody>
          <a:bodyPr wrap="square" anchor="ctr">
            <a:normAutofit/>
          </a:bodyPr>
          <a:lstStyle/>
          <a:p>
            <a:r>
              <a:rPr lang="en-US" dirty="0"/>
              <a:t>Get mapping suggestions</a:t>
            </a:r>
            <a:endParaRPr lang="en-150" dirty="0"/>
          </a:p>
        </p:txBody>
      </p:sp>
      <p:sp>
        <p:nvSpPr>
          <p:cNvPr id="11" name="Content Placeholder 3">
            <a:extLst>
              <a:ext uri="{FF2B5EF4-FFF2-40B4-BE49-F238E27FC236}">
                <a16:creationId xmlns:a16="http://schemas.microsoft.com/office/drawing/2014/main" id="{8AA3EA2F-ED47-1A42-9F71-C638D6C6A069}"/>
              </a:ext>
            </a:extLst>
          </p:cNvPr>
          <p:cNvSpPr>
            <a:spLocks noGrp="1"/>
          </p:cNvSpPr>
          <p:nvPr>
            <p:ph sz="half" idx="2"/>
          </p:nvPr>
        </p:nvSpPr>
        <p:spPr>
          <a:xfrm>
            <a:off x="5508104" y="2474873"/>
            <a:ext cx="3394720" cy="3529013"/>
          </a:xfrm>
        </p:spPr>
        <p:txBody>
          <a:bodyPr wrap="square" anchor="t">
            <a:normAutofit/>
          </a:bodyPr>
          <a:lstStyle/>
          <a:p>
            <a:pPr>
              <a:lnSpc>
                <a:spcPct val="90000"/>
              </a:lnSpc>
            </a:pPr>
            <a:r>
              <a:rPr lang="en-US" dirty="0"/>
              <a:t>F8.1: Mapping suggestions</a:t>
            </a:r>
          </a:p>
          <a:p>
            <a:pPr>
              <a:lnSpc>
                <a:spcPct val="90000"/>
              </a:lnSpc>
            </a:pPr>
            <a:r>
              <a:rPr lang="en-US" dirty="0"/>
              <a:t>F8.2: Star icon: suggestion has a high likelihood of being the correct</a:t>
            </a:r>
          </a:p>
          <a:p>
            <a:pPr>
              <a:lnSpc>
                <a:spcPct val="90000"/>
              </a:lnSpc>
            </a:pPr>
            <a:r>
              <a:rPr lang="en-US" dirty="0"/>
              <a:t>F8.3: see Hidden results</a:t>
            </a:r>
          </a:p>
          <a:p>
            <a:pPr>
              <a:lnSpc>
                <a:spcPct val="90000"/>
              </a:lnSpc>
            </a:pPr>
            <a:r>
              <a:rPr lang="en-US" dirty="0"/>
              <a:t>F8.4: hide suggested concepts</a:t>
            </a:r>
          </a:p>
        </p:txBody>
      </p:sp>
      <p:pic>
        <p:nvPicPr>
          <p:cNvPr id="9" name="Picture 8" descr="A screenshot of a computer&#10;&#10;Description automatically generated">
            <a:extLst>
              <a:ext uri="{FF2B5EF4-FFF2-40B4-BE49-F238E27FC236}">
                <a16:creationId xmlns:a16="http://schemas.microsoft.com/office/drawing/2014/main" id="{BF3AE8E2-407F-B969-4295-75146105D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4" y="2504185"/>
            <a:ext cx="5412072" cy="2890259"/>
          </a:xfrm>
          <a:prstGeom prst="rect">
            <a:avLst/>
          </a:prstGeom>
        </p:spPr>
      </p:pic>
    </p:spTree>
    <p:extLst>
      <p:ext uri="{BB962C8B-B14F-4D97-AF65-F5344CB8AC3E}">
        <p14:creationId xmlns:p14="http://schemas.microsoft.com/office/powerpoint/2010/main" val="2208263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E741-0928-893F-86E2-D4D24A69DC83}"/>
              </a:ext>
            </a:extLst>
          </p:cNvPr>
          <p:cNvSpPr>
            <a:spLocks noGrp="1"/>
          </p:cNvSpPr>
          <p:nvPr>
            <p:ph type="title"/>
          </p:nvPr>
        </p:nvSpPr>
        <p:spPr>
          <a:xfrm>
            <a:off x="395288" y="1339850"/>
            <a:ext cx="8229600" cy="936625"/>
          </a:xfrm>
        </p:spPr>
        <p:txBody>
          <a:bodyPr wrap="square" anchor="ctr">
            <a:normAutofit/>
          </a:bodyPr>
          <a:lstStyle/>
          <a:p>
            <a:r>
              <a:rPr lang="en-US" dirty="0"/>
              <a:t>How to establish a mapping relation </a:t>
            </a:r>
            <a:endParaRPr lang="en-150" dirty="0"/>
          </a:p>
        </p:txBody>
      </p:sp>
      <p:pic>
        <p:nvPicPr>
          <p:cNvPr id="4" name="Picture 3" descr="A screenshot of a computer&#10;&#10;Description automatically generated">
            <a:extLst>
              <a:ext uri="{FF2B5EF4-FFF2-40B4-BE49-F238E27FC236}">
                <a16:creationId xmlns:a16="http://schemas.microsoft.com/office/drawing/2014/main" id="{75CE0EB9-DD42-0874-2F6C-2D2C6B290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76475"/>
            <a:ext cx="4896544" cy="3305166"/>
          </a:xfrm>
          <a:prstGeom prst="rect">
            <a:avLst/>
          </a:prstGeom>
          <a:noFill/>
        </p:spPr>
      </p:pic>
      <p:sp>
        <p:nvSpPr>
          <p:cNvPr id="11" name="Content Placeholder 3">
            <a:extLst>
              <a:ext uri="{FF2B5EF4-FFF2-40B4-BE49-F238E27FC236}">
                <a16:creationId xmlns:a16="http://schemas.microsoft.com/office/drawing/2014/main" id="{8AA3EA2F-ED47-1A42-9F71-C638D6C6A069}"/>
              </a:ext>
            </a:extLst>
          </p:cNvPr>
          <p:cNvSpPr>
            <a:spLocks noGrp="1"/>
          </p:cNvSpPr>
          <p:nvPr>
            <p:ph sz="half" idx="2"/>
          </p:nvPr>
        </p:nvSpPr>
        <p:spPr>
          <a:xfrm>
            <a:off x="5292080" y="2492377"/>
            <a:ext cx="3394720" cy="3529013"/>
          </a:xfrm>
        </p:spPr>
        <p:txBody>
          <a:bodyPr wrap="square" anchor="t">
            <a:normAutofit/>
          </a:bodyPr>
          <a:lstStyle/>
          <a:p>
            <a:pPr>
              <a:lnSpc>
                <a:spcPct val="90000"/>
              </a:lnSpc>
            </a:pPr>
            <a:r>
              <a:rPr lang="en-US" dirty="0"/>
              <a:t>F7.2: select a concept in the target classification and click on the ‘+’ icon next to its label</a:t>
            </a:r>
          </a:p>
          <a:p>
            <a:pPr>
              <a:lnSpc>
                <a:spcPct val="90000"/>
              </a:lnSpc>
            </a:pPr>
            <a:r>
              <a:rPr lang="en-US" dirty="0"/>
              <a:t>F7.3: when a concept is chosen, it will appear in the ‘Mapped concepts’</a:t>
            </a:r>
          </a:p>
        </p:txBody>
      </p:sp>
    </p:spTree>
    <p:extLst>
      <p:ext uri="{BB962C8B-B14F-4D97-AF65-F5344CB8AC3E}">
        <p14:creationId xmlns:p14="http://schemas.microsoft.com/office/powerpoint/2010/main" val="2962417675"/>
      </p:ext>
    </p:extLst>
  </p:cSld>
  <p:clrMapOvr>
    <a:masterClrMapping/>
  </p:clrMapOvr>
</p:sld>
</file>

<file path=ppt/theme/theme1.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24384FABC236469C9CD554DB414A52" ma:contentTypeVersion="19" ma:contentTypeDescription="Create a new document." ma:contentTypeScope="" ma:versionID="ba3f90acddf06051400dccf590eec558">
  <xsd:schema xmlns:xsd="http://www.w3.org/2001/XMLSchema" xmlns:xs="http://www.w3.org/2001/XMLSchema" xmlns:p="http://schemas.microsoft.com/office/2006/metadata/properties" xmlns:ns2="2394d3b4-0180-4131-885a-ce664fdb0b5d" xmlns:ns3="1f5cff2b-1187-4055-a60b-d71ba6a41b85" targetNamespace="http://schemas.microsoft.com/office/2006/metadata/properties" ma:root="true" ma:fieldsID="9779578426109a97c84ec40df1b15b69" ns2:_="" ns3:_="">
    <xsd:import namespace="2394d3b4-0180-4131-885a-ce664fdb0b5d"/>
    <xsd:import namespace="1f5cff2b-1187-4055-a60b-d71ba6a41b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94d3b4-0180-4131-885a-ce664fdb0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5e823d-31db-440c-980d-283f89df7c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5cff2b-1187-4055-a60b-d71ba6a41b8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144dd22-7f31-46fa-a3c9-06d3c0697116}" ma:internalName="TaxCatchAll" ma:showField="CatchAllData" ma:web="1f5cff2b-1187-4055-a60b-d71ba6a41b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94d3b4-0180-4131-885a-ce664fdb0b5d">
      <Terms xmlns="http://schemas.microsoft.com/office/infopath/2007/PartnerControls"/>
    </lcf76f155ced4ddcb4097134ff3c332f>
    <TaxCatchAll xmlns="1f5cff2b-1187-4055-a60b-d71ba6a41b85" xsi:nil="true"/>
  </documentManagement>
</p:properties>
</file>

<file path=customXml/itemProps1.xml><?xml version="1.0" encoding="utf-8"?>
<ds:datastoreItem xmlns:ds="http://schemas.openxmlformats.org/officeDocument/2006/customXml" ds:itemID="{C1B76175-CE3C-43A3-92D5-1DDFD77A8240}">
  <ds:schemaRefs>
    <ds:schemaRef ds:uri="http://schemas.microsoft.com/sharepoint/v3/contenttype/forms"/>
  </ds:schemaRefs>
</ds:datastoreItem>
</file>

<file path=customXml/itemProps2.xml><?xml version="1.0" encoding="utf-8"?>
<ds:datastoreItem xmlns:ds="http://schemas.openxmlformats.org/officeDocument/2006/customXml" ds:itemID="{DC1BE9AD-80DE-41C2-BE02-822C03499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94d3b4-0180-4131-885a-ce664fdb0b5d"/>
    <ds:schemaRef ds:uri="1f5cff2b-1187-4055-a60b-d71ba6a41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7FEC66-5449-41D3-A956-394DD4532BA9}">
  <ds:schemaRefs>
    <ds:schemaRef ds:uri="http://schemas.microsoft.com/office/2006/metadata/properties"/>
    <ds:schemaRef ds:uri="http://schemas.microsoft.com/office/infopath/2007/PartnerControls"/>
    <ds:schemaRef ds:uri="2394d3b4-0180-4131-885a-ce664fdb0b5d"/>
    <ds:schemaRef ds:uri="1f5cff2b-1187-4055-a60b-d71ba6a41b85"/>
  </ds:schemaRefs>
</ds:datastoreItem>
</file>

<file path=docMetadata/LabelInfo.xml><?xml version="1.0" encoding="utf-8"?>
<clbl:labelList xmlns:clbl="http://schemas.microsoft.com/office/2020/mipLabelMetadata">
  <clbl:label id="{3048dc87-43f0-4100-9acb-ae1971c79395}" enabled="0" method="" siteId="{3048dc87-43f0-4100-9acb-ae1971c79395}" removed="1"/>
</clbl:labelList>
</file>

<file path=docProps/app.xml><?xml version="1.0" encoding="utf-8"?>
<Properties xmlns="http://schemas.openxmlformats.org/officeDocument/2006/extended-properties" xmlns:vt="http://schemas.openxmlformats.org/officeDocument/2006/docPropsVTypes">
  <Template>blank</Template>
  <TotalTime>69922</TotalTime>
  <Words>1304</Words>
  <Application>Microsoft Office PowerPoint</Application>
  <PresentationFormat>On-screen Show (4:3)</PresentationFormat>
  <Paragraphs>72</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2_Blank</vt:lpstr>
      <vt:lpstr>ESCO mapping: skills</vt:lpstr>
      <vt:lpstr>Mapping methodology</vt:lpstr>
      <vt:lpstr>Mapping methodology</vt:lpstr>
      <vt:lpstr>Select mapping project</vt:lpstr>
      <vt:lpstr>Navigate classification</vt:lpstr>
      <vt:lpstr>Browse hierarchy</vt:lpstr>
      <vt:lpstr>Text search</vt:lpstr>
      <vt:lpstr>Get mapping suggestions</vt:lpstr>
      <vt:lpstr>How to establish a mapping relation </vt:lpstr>
      <vt:lpstr>Mapping relation: exact match</vt:lpstr>
      <vt:lpstr>Mapping relation: more specific than</vt:lpstr>
      <vt:lpstr>Mapping relation: more general than</vt:lpstr>
      <vt:lpstr>Mapping relation: close match</vt:lpstr>
      <vt:lpstr>How to establish a mapping relation </vt:lpstr>
      <vt:lpstr>Multiple ‘exact match’, ‘more general than’ and ‘more specific than’ mapping relations</vt:lpstr>
      <vt:lpstr>Skill concept in a NSC or ESCO is far less granular than National Classification’s skill concepts </vt:lpstr>
      <vt:lpstr>Skill concept in a NSC or ESCO is far less granular than National Classification’s skill concepts </vt:lpstr>
      <vt:lpstr>NSC X compound skill mapped to ESCO</vt:lpstr>
      <vt:lpstr>Recommendation: take into account all metadata</vt:lpstr>
      <vt:lpstr>Technical standards and formats necessary for the operation of the EURES common IT platform </vt:lpstr>
      <vt:lpstr>Questions?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DEDOPOULOU Angeliki (EMPL-EXT)</dc:creator>
  <cp:lastModifiedBy>Clarissa Vieira</cp:lastModifiedBy>
  <cp:revision>368</cp:revision>
  <dcterms:created xsi:type="dcterms:W3CDTF">2019-03-05T09:04:44Z</dcterms:created>
  <dcterms:modified xsi:type="dcterms:W3CDTF">2023-11-30T10:29:46Z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0x010100FF24384FABC236469C9CD554DB414A52</vt:lpwstr>
  </property>
  <property fmtid="{D5CDD505-2E9C-101B-9397-08002B2CF9AE}" pid="3" name="MediaServiceImageTags">
    <vt:lpwstr/>
  </property>
</Properties>
</file>