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6" r:id="rId4"/>
    <p:sldMasterId id="2147483700" r:id="rId5"/>
    <p:sldMasterId id="2147483719" r:id="rId6"/>
  </p:sldMasterIdLst>
  <p:notesMasterIdLst>
    <p:notesMasterId r:id="rId28"/>
  </p:notesMasterIdLst>
  <p:handoutMasterIdLst>
    <p:handoutMasterId r:id="rId29"/>
  </p:handoutMasterIdLst>
  <p:sldIdLst>
    <p:sldId id="287" r:id="rId7"/>
    <p:sldId id="444" r:id="rId8"/>
    <p:sldId id="472" r:id="rId9"/>
    <p:sldId id="457" r:id="rId10"/>
    <p:sldId id="458" r:id="rId11"/>
    <p:sldId id="466" r:id="rId12"/>
    <p:sldId id="448" r:id="rId13"/>
    <p:sldId id="468" r:id="rId14"/>
    <p:sldId id="446" r:id="rId15"/>
    <p:sldId id="459" r:id="rId16"/>
    <p:sldId id="460" r:id="rId17"/>
    <p:sldId id="467" r:id="rId18"/>
    <p:sldId id="461" r:id="rId19"/>
    <p:sldId id="463" r:id="rId20"/>
    <p:sldId id="464" r:id="rId21"/>
    <p:sldId id="465" r:id="rId22"/>
    <p:sldId id="470" r:id="rId23"/>
    <p:sldId id="471" r:id="rId24"/>
    <p:sldId id="469" r:id="rId25"/>
    <p:sldId id="293" r:id="rId26"/>
    <p:sldId id="340" r:id="rId27"/>
  </p:sldIdLst>
  <p:sldSz cx="9144000" cy="5143500" type="screen16x9"/>
  <p:notesSz cx="6858000" cy="9144000"/>
  <p:custDataLst>
    <p:tags r:id="rId30"/>
  </p:custDataLst>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11" userDrawn="1">
          <p15:clr>
            <a:srgbClr val="A4A3A4"/>
          </p15:clr>
        </p15:guide>
        <p15:guide id="2" pos="331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briella Bosticco" initials="GB" lastIdx="1" clrIdx="0">
    <p:extLst>
      <p:ext uri="{19B8F6BF-5375-455C-9EA6-DF929625EA0E}">
        <p15:presenceInfo xmlns:p15="http://schemas.microsoft.com/office/powerpoint/2012/main" userId="S::gabriella.bosticco@arbetsformedlingen.se::5f916e46-5a3c-48df-afdb-b716a452dcb0" providerId="AD"/>
      </p:ext>
    </p:extLst>
  </p:cmAuthor>
  <p:cmAuthor id="2" name="Erik Haglund" initials="EH" lastIdx="20" clrIdx="1">
    <p:extLst>
      <p:ext uri="{19B8F6BF-5375-455C-9EA6-DF929625EA0E}">
        <p15:presenceInfo xmlns:p15="http://schemas.microsoft.com/office/powerpoint/2012/main" userId="S::erik.haglund@arbetsformedlingen.se::583ced07-39a2-4a55-aa91-1eaad2c063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66F"/>
    <a:srgbClr val="95C23D"/>
    <a:srgbClr val="00005A"/>
    <a:srgbClr val="EAF2D8"/>
    <a:srgbClr val="DA5187"/>
    <a:srgbClr val="D43372"/>
    <a:srgbClr val="BAD781"/>
    <a:srgbClr val="A5CB5A"/>
    <a:srgbClr val="595994"/>
    <a:srgbClr val="2626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083" autoAdjust="0"/>
  </p:normalViewPr>
  <p:slideViewPr>
    <p:cSldViewPr snapToGrid="0">
      <p:cViewPr>
        <p:scale>
          <a:sx n="75" d="100"/>
          <a:sy n="75" d="100"/>
        </p:scale>
        <p:origin x="2670" y="804"/>
      </p:cViewPr>
      <p:guideLst>
        <p:guide orient="horz" pos="1711"/>
        <p:guide pos="3311"/>
      </p:guideLst>
    </p:cSldViewPr>
  </p:slideViewPr>
  <p:notesTextViewPr>
    <p:cViewPr>
      <p:scale>
        <a:sx n="3" d="2"/>
        <a:sy n="3" d="2"/>
      </p:scale>
      <p:origin x="0" y="0"/>
    </p:cViewPr>
  </p:notesTextViewPr>
  <p:notesViewPr>
    <p:cSldViewPr snapToGrid="0" showGuides="1">
      <p:cViewPr varScale="1">
        <p:scale>
          <a:sx n="84" d="100"/>
          <a:sy n="84" d="100"/>
        </p:scale>
        <p:origin x="3048"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6BC403-0549-4343-84CE-29D03E22C689}"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sv-SE"/>
        </a:p>
      </dgm:t>
    </dgm:pt>
    <dgm:pt modelId="{BC38BE43-34E0-4F81-89B9-14D3DFD0930F}">
      <dgm:prSet phldrT="[Text]" custT="1"/>
      <dgm:spPr/>
      <dgm:t>
        <a:bodyPr/>
        <a:lstStyle/>
        <a:p>
          <a:r>
            <a:rPr lang="sv-SE" sz="1200" dirty="0"/>
            <a:t>Broad </a:t>
          </a:r>
          <a:r>
            <a:rPr lang="sv-SE" sz="1200" dirty="0" err="1"/>
            <a:t>math</a:t>
          </a:r>
          <a:endParaRPr lang="sv-SE" sz="1200" dirty="0"/>
        </a:p>
      </dgm:t>
    </dgm:pt>
    <dgm:pt modelId="{EC8DB124-2FA8-4F8A-9DA3-AF93A43FCABC}" type="parTrans" cxnId="{7F8E9609-F0D1-488D-9AFC-6B40857A0762}">
      <dgm:prSet/>
      <dgm:spPr/>
      <dgm:t>
        <a:bodyPr/>
        <a:lstStyle/>
        <a:p>
          <a:endParaRPr lang="sv-SE"/>
        </a:p>
      </dgm:t>
    </dgm:pt>
    <dgm:pt modelId="{564AF718-1DE6-4C87-B31F-C529423A10A3}" type="sibTrans" cxnId="{7F8E9609-F0D1-488D-9AFC-6B40857A0762}">
      <dgm:prSet/>
      <dgm:spPr/>
      <dgm:t>
        <a:bodyPr/>
        <a:lstStyle/>
        <a:p>
          <a:endParaRPr lang="sv-SE"/>
        </a:p>
      </dgm:t>
    </dgm:pt>
    <dgm:pt modelId="{14667EB9-D0CD-4DD9-B921-3FA7B984C75E}">
      <dgm:prSet phldrT="[Text]" custT="1"/>
      <dgm:spPr/>
      <dgm:t>
        <a:bodyPr/>
        <a:lstStyle/>
        <a:p>
          <a:r>
            <a:rPr lang="sv-SE" sz="1200" dirty="0" err="1"/>
            <a:t>natural</a:t>
          </a:r>
          <a:r>
            <a:rPr lang="sv-SE" sz="1200" dirty="0"/>
            <a:t> gas </a:t>
          </a:r>
          <a:r>
            <a:rPr lang="sv-SE" sz="1200" dirty="0" err="1"/>
            <a:t>liquids</a:t>
          </a:r>
          <a:r>
            <a:rPr lang="sv-SE" sz="1200" dirty="0"/>
            <a:t> </a:t>
          </a:r>
          <a:r>
            <a:rPr lang="sv-SE" sz="1200" dirty="0" err="1"/>
            <a:t>fractionation</a:t>
          </a:r>
          <a:r>
            <a:rPr lang="sv-SE" sz="1200" dirty="0"/>
            <a:t> </a:t>
          </a:r>
          <a:r>
            <a:rPr lang="sv-SE" sz="1200" dirty="0" err="1"/>
            <a:t>processes</a:t>
          </a:r>
          <a:endParaRPr lang="sv-SE" sz="1200" dirty="0"/>
        </a:p>
      </dgm:t>
    </dgm:pt>
    <dgm:pt modelId="{26A7B17D-40DB-4C23-AF72-627A18D42FE2}" type="parTrans" cxnId="{5195D43A-7A84-4AA3-BEBA-03133D517F85}">
      <dgm:prSet/>
      <dgm:spPr/>
      <dgm:t>
        <a:bodyPr/>
        <a:lstStyle/>
        <a:p>
          <a:endParaRPr lang="sv-SE"/>
        </a:p>
      </dgm:t>
    </dgm:pt>
    <dgm:pt modelId="{4750E0CF-E607-4DE6-B80B-DA51BF9C905C}" type="sibTrans" cxnId="{5195D43A-7A84-4AA3-BEBA-03133D517F85}">
      <dgm:prSet/>
      <dgm:spPr/>
      <dgm:t>
        <a:bodyPr/>
        <a:lstStyle/>
        <a:p>
          <a:endParaRPr lang="sv-SE"/>
        </a:p>
      </dgm:t>
    </dgm:pt>
    <dgm:pt modelId="{E810268F-2FF4-4E86-B7FC-B92FF2C6C464}">
      <dgm:prSet phldrT="[Text]" custT="1"/>
      <dgm:spPr/>
      <dgm:t>
        <a:bodyPr/>
        <a:lstStyle/>
        <a:p>
          <a:r>
            <a:rPr lang="sv-SE" sz="1200" dirty="0"/>
            <a:t>design </a:t>
          </a:r>
          <a:r>
            <a:rPr lang="sv-SE" sz="1200" dirty="0" err="1"/>
            <a:t>natural</a:t>
          </a:r>
          <a:r>
            <a:rPr lang="sv-SE" sz="1200" dirty="0"/>
            <a:t> gas </a:t>
          </a:r>
          <a:r>
            <a:rPr lang="sv-SE" sz="1200" dirty="0" err="1"/>
            <a:t>processing</a:t>
          </a:r>
          <a:r>
            <a:rPr lang="sv-SE" sz="1200" dirty="0"/>
            <a:t> systems</a:t>
          </a:r>
        </a:p>
      </dgm:t>
    </dgm:pt>
    <dgm:pt modelId="{735AA887-516D-4772-835A-B9D47D01496D}" type="parTrans" cxnId="{1006D76B-D8ED-4FD1-BE8F-226E9D69887A}">
      <dgm:prSet/>
      <dgm:spPr/>
      <dgm:t>
        <a:bodyPr/>
        <a:lstStyle/>
        <a:p>
          <a:endParaRPr lang="sv-SE"/>
        </a:p>
      </dgm:t>
    </dgm:pt>
    <dgm:pt modelId="{C7E41F37-6D2F-4CDE-AC75-8DD89E3444B7}" type="sibTrans" cxnId="{1006D76B-D8ED-4FD1-BE8F-226E9D69887A}">
      <dgm:prSet/>
      <dgm:spPr/>
      <dgm:t>
        <a:bodyPr/>
        <a:lstStyle/>
        <a:p>
          <a:endParaRPr lang="sv-SE"/>
        </a:p>
      </dgm:t>
    </dgm:pt>
    <dgm:pt modelId="{79C7C8E5-93CB-407F-9FC5-0A94C3E6A4FB}">
      <dgm:prSet phldrT="[Text]" custT="1"/>
      <dgm:spPr/>
      <dgm:t>
        <a:bodyPr/>
        <a:lstStyle/>
        <a:p>
          <a:r>
            <a:rPr lang="en-GB" sz="1200" dirty="0"/>
            <a:t>natural gas liquids recovery processes</a:t>
          </a:r>
          <a:endParaRPr lang="sv-SE" sz="1200" dirty="0"/>
        </a:p>
      </dgm:t>
    </dgm:pt>
    <dgm:pt modelId="{9D0C4227-7759-48E4-A30E-1F5431A3DA16}" type="parTrans" cxnId="{5022E0BC-1BA7-4CFF-BD93-3B8211A9D127}">
      <dgm:prSet/>
      <dgm:spPr/>
      <dgm:t>
        <a:bodyPr/>
        <a:lstStyle/>
        <a:p>
          <a:endParaRPr lang="sv-SE"/>
        </a:p>
      </dgm:t>
    </dgm:pt>
    <dgm:pt modelId="{17492B94-8813-4BE2-A02E-F973091C3DCA}" type="sibTrans" cxnId="{5022E0BC-1BA7-4CFF-BD93-3B8211A9D127}">
      <dgm:prSet/>
      <dgm:spPr/>
      <dgm:t>
        <a:bodyPr/>
        <a:lstStyle/>
        <a:p>
          <a:endParaRPr lang="sv-SE"/>
        </a:p>
      </dgm:t>
    </dgm:pt>
    <dgm:pt modelId="{F8345669-184A-4974-B417-C104F46EAA94}">
      <dgm:prSet custT="1"/>
      <dgm:spPr/>
      <dgm:t>
        <a:bodyPr/>
        <a:lstStyle/>
        <a:p>
          <a:pPr>
            <a:buFont typeface="Georgia" panose="02040502050405020303" pitchFamily="18" charset="0"/>
            <a:buChar char="-"/>
          </a:pPr>
          <a:r>
            <a:rPr lang="en-GB" sz="1200" dirty="0"/>
            <a:t>ensure compliance with gas distribution schedule</a:t>
          </a:r>
          <a:endParaRPr lang="sv-SE" sz="1200" dirty="0"/>
        </a:p>
      </dgm:t>
    </dgm:pt>
    <dgm:pt modelId="{4F1F291D-81C1-4F86-991F-40057B55FC44}" type="parTrans" cxnId="{5D541A6C-4529-4E45-A2AE-3850B5B79D00}">
      <dgm:prSet/>
      <dgm:spPr/>
      <dgm:t>
        <a:bodyPr/>
        <a:lstStyle/>
        <a:p>
          <a:endParaRPr lang="sv-SE"/>
        </a:p>
      </dgm:t>
    </dgm:pt>
    <dgm:pt modelId="{E2E9C954-8173-452C-B08F-B9DEFA3B8E1B}" type="sibTrans" cxnId="{5D541A6C-4529-4E45-A2AE-3850B5B79D00}">
      <dgm:prSet/>
      <dgm:spPr/>
      <dgm:t>
        <a:bodyPr/>
        <a:lstStyle/>
        <a:p>
          <a:endParaRPr lang="sv-SE"/>
        </a:p>
      </dgm:t>
    </dgm:pt>
    <dgm:pt modelId="{00A09AA1-7927-49E7-9F18-E69449FED224}">
      <dgm:prSet custT="1"/>
      <dgm:spPr/>
      <dgm:t>
        <a:bodyPr/>
        <a:lstStyle/>
        <a:p>
          <a:pPr>
            <a:buFont typeface="Georgia" panose="02040502050405020303" pitchFamily="18" charset="0"/>
            <a:buChar char="-"/>
          </a:pPr>
          <a:r>
            <a:rPr lang="sv-SE" sz="1200" dirty="0"/>
            <a:t>gas </a:t>
          </a:r>
          <a:r>
            <a:rPr lang="sv-SE" sz="1200" dirty="0" err="1"/>
            <a:t>dehydration</a:t>
          </a:r>
          <a:r>
            <a:rPr lang="sv-SE" sz="1200" dirty="0"/>
            <a:t> </a:t>
          </a:r>
          <a:r>
            <a:rPr lang="sv-SE" sz="1200" dirty="0" err="1"/>
            <a:t>processes</a:t>
          </a:r>
          <a:endParaRPr lang="sv-SE" sz="1200" dirty="0"/>
        </a:p>
      </dgm:t>
    </dgm:pt>
    <dgm:pt modelId="{5F3CC3E0-1403-4C28-B791-3C0B5243483C}" type="parTrans" cxnId="{F013508F-C26C-4504-9A6D-CDA429095208}">
      <dgm:prSet/>
      <dgm:spPr/>
      <dgm:t>
        <a:bodyPr/>
        <a:lstStyle/>
        <a:p>
          <a:endParaRPr lang="sv-SE"/>
        </a:p>
      </dgm:t>
    </dgm:pt>
    <dgm:pt modelId="{0B9D1EF5-08BC-4F59-9412-BCF42704FA82}" type="sibTrans" cxnId="{F013508F-C26C-4504-9A6D-CDA429095208}">
      <dgm:prSet/>
      <dgm:spPr/>
      <dgm:t>
        <a:bodyPr/>
        <a:lstStyle/>
        <a:p>
          <a:endParaRPr lang="sv-SE"/>
        </a:p>
      </dgm:t>
    </dgm:pt>
    <dgm:pt modelId="{BC5DAB6A-E0AC-4A56-B099-0A554C04CC43}">
      <dgm:prSet phldrT="[Text]" custT="1"/>
      <dgm:spPr/>
      <dgm:t>
        <a:bodyPr/>
        <a:lstStyle/>
        <a:p>
          <a:r>
            <a:rPr lang="sv-SE" sz="1200" dirty="0"/>
            <a:t>SE </a:t>
          </a:r>
          <a:r>
            <a:rPr lang="sv-SE" sz="1200" dirty="0" err="1"/>
            <a:t>skill</a:t>
          </a:r>
          <a:r>
            <a:rPr lang="sv-SE" sz="1200" dirty="0"/>
            <a:t> – </a:t>
          </a:r>
          <a:r>
            <a:rPr lang="sv-SE" sz="1200" dirty="0" err="1"/>
            <a:t>Natural</a:t>
          </a:r>
          <a:r>
            <a:rPr lang="sv-SE" sz="1200" dirty="0"/>
            <a:t> gas </a:t>
          </a:r>
          <a:r>
            <a:rPr lang="sv-SE" sz="1200" dirty="0" err="1"/>
            <a:t>technology</a:t>
          </a:r>
          <a:endParaRPr lang="sv-SE" sz="1200" dirty="0"/>
        </a:p>
      </dgm:t>
    </dgm:pt>
    <dgm:pt modelId="{ED833903-DA16-4499-89E8-DEBC38F6B1D2}" type="sibTrans" cxnId="{1718EA56-221B-4DAA-BBB2-6DBD4ADC82EC}">
      <dgm:prSet/>
      <dgm:spPr/>
      <dgm:t>
        <a:bodyPr/>
        <a:lstStyle/>
        <a:p>
          <a:endParaRPr lang="sv-SE"/>
        </a:p>
      </dgm:t>
    </dgm:pt>
    <dgm:pt modelId="{8C36ADBF-55ED-4CC7-A5ED-917C4271156F}" type="parTrans" cxnId="{1718EA56-221B-4DAA-BBB2-6DBD4ADC82EC}">
      <dgm:prSet/>
      <dgm:spPr/>
      <dgm:t>
        <a:bodyPr/>
        <a:lstStyle/>
        <a:p>
          <a:endParaRPr lang="sv-SE"/>
        </a:p>
      </dgm:t>
    </dgm:pt>
    <dgm:pt modelId="{EB06D6FB-04A7-4CD6-8F58-9D02CFD410D8}" type="pres">
      <dgm:prSet presAssocID="{4F6BC403-0549-4343-84CE-29D03E22C689}" presName="hierChild1" presStyleCnt="0">
        <dgm:presLayoutVars>
          <dgm:orgChart val="1"/>
          <dgm:chPref val="1"/>
          <dgm:dir/>
          <dgm:animOne val="branch"/>
          <dgm:animLvl val="lvl"/>
          <dgm:resizeHandles/>
        </dgm:presLayoutVars>
      </dgm:prSet>
      <dgm:spPr/>
    </dgm:pt>
    <dgm:pt modelId="{FF16C888-3FE3-4129-97A7-AB938ED68D06}" type="pres">
      <dgm:prSet presAssocID="{BC5DAB6A-E0AC-4A56-B099-0A554C04CC43}" presName="hierRoot1" presStyleCnt="0">
        <dgm:presLayoutVars>
          <dgm:hierBranch val="init"/>
        </dgm:presLayoutVars>
      </dgm:prSet>
      <dgm:spPr/>
    </dgm:pt>
    <dgm:pt modelId="{B68B67E4-7988-40AD-8586-81F9E80B170A}" type="pres">
      <dgm:prSet presAssocID="{BC5DAB6A-E0AC-4A56-B099-0A554C04CC43}" presName="rootComposite1" presStyleCnt="0"/>
      <dgm:spPr/>
    </dgm:pt>
    <dgm:pt modelId="{291771A2-9224-4A2C-AD63-9E1E070D9F3C}" type="pres">
      <dgm:prSet presAssocID="{BC5DAB6A-E0AC-4A56-B099-0A554C04CC43}" presName="rootText1" presStyleLbl="node0" presStyleIdx="0" presStyleCnt="1">
        <dgm:presLayoutVars>
          <dgm:chPref val="3"/>
        </dgm:presLayoutVars>
      </dgm:prSet>
      <dgm:spPr/>
    </dgm:pt>
    <dgm:pt modelId="{E350D32F-629F-46C6-9074-25593C1E7162}" type="pres">
      <dgm:prSet presAssocID="{BC5DAB6A-E0AC-4A56-B099-0A554C04CC43}" presName="rootConnector1" presStyleLbl="node1" presStyleIdx="0" presStyleCnt="0"/>
      <dgm:spPr/>
    </dgm:pt>
    <dgm:pt modelId="{076D08C5-4CA6-4975-B089-CC48E105F790}" type="pres">
      <dgm:prSet presAssocID="{BC5DAB6A-E0AC-4A56-B099-0A554C04CC43}" presName="hierChild2" presStyleCnt="0"/>
      <dgm:spPr/>
    </dgm:pt>
    <dgm:pt modelId="{23B39C93-B7A6-427A-B363-51A123341D89}" type="pres">
      <dgm:prSet presAssocID="{EC8DB124-2FA8-4F8A-9DA3-AF93A43FCABC}" presName="Name64" presStyleLbl="parChTrans1D2" presStyleIdx="0" presStyleCnt="1"/>
      <dgm:spPr/>
    </dgm:pt>
    <dgm:pt modelId="{47EBBA94-6F3A-48BF-BED2-CEDB2BC8316E}" type="pres">
      <dgm:prSet presAssocID="{BC38BE43-34E0-4F81-89B9-14D3DFD0930F}" presName="hierRoot2" presStyleCnt="0">
        <dgm:presLayoutVars>
          <dgm:hierBranch val="init"/>
        </dgm:presLayoutVars>
      </dgm:prSet>
      <dgm:spPr/>
    </dgm:pt>
    <dgm:pt modelId="{21A325E2-1E12-4230-A400-090B526C845B}" type="pres">
      <dgm:prSet presAssocID="{BC38BE43-34E0-4F81-89B9-14D3DFD0930F}" presName="rootComposite" presStyleCnt="0"/>
      <dgm:spPr/>
    </dgm:pt>
    <dgm:pt modelId="{B4E19D40-BDEF-4C58-9535-C55BA5A784C1}" type="pres">
      <dgm:prSet presAssocID="{BC38BE43-34E0-4F81-89B9-14D3DFD0930F}" presName="rootText" presStyleLbl="node2" presStyleIdx="0" presStyleCnt="1">
        <dgm:presLayoutVars>
          <dgm:chPref val="3"/>
        </dgm:presLayoutVars>
      </dgm:prSet>
      <dgm:spPr/>
    </dgm:pt>
    <dgm:pt modelId="{EBE5A6CD-DF76-427B-A96F-C155A846ECFD}" type="pres">
      <dgm:prSet presAssocID="{BC38BE43-34E0-4F81-89B9-14D3DFD0930F}" presName="rootConnector" presStyleLbl="node2" presStyleIdx="0" presStyleCnt="1"/>
      <dgm:spPr/>
    </dgm:pt>
    <dgm:pt modelId="{740588FC-C27F-4A14-B3EE-A6C9E31CD805}" type="pres">
      <dgm:prSet presAssocID="{BC38BE43-34E0-4F81-89B9-14D3DFD0930F}" presName="hierChild4" presStyleCnt="0"/>
      <dgm:spPr/>
    </dgm:pt>
    <dgm:pt modelId="{C56A2BF9-684E-4D02-AEEA-68CC1EC6BC0F}" type="pres">
      <dgm:prSet presAssocID="{26A7B17D-40DB-4C23-AF72-627A18D42FE2}" presName="Name64" presStyleLbl="parChTrans1D3" presStyleIdx="0" presStyleCnt="5"/>
      <dgm:spPr/>
    </dgm:pt>
    <dgm:pt modelId="{E2E8496C-1E37-4F02-9843-5E9C6439CB1C}" type="pres">
      <dgm:prSet presAssocID="{14667EB9-D0CD-4DD9-B921-3FA7B984C75E}" presName="hierRoot2" presStyleCnt="0">
        <dgm:presLayoutVars>
          <dgm:hierBranch val="init"/>
        </dgm:presLayoutVars>
      </dgm:prSet>
      <dgm:spPr/>
    </dgm:pt>
    <dgm:pt modelId="{AB53E1FD-E6E3-489A-BFBA-7011E44041EA}" type="pres">
      <dgm:prSet presAssocID="{14667EB9-D0CD-4DD9-B921-3FA7B984C75E}" presName="rootComposite" presStyleCnt="0"/>
      <dgm:spPr/>
    </dgm:pt>
    <dgm:pt modelId="{BD787944-C2CC-42C3-A0F4-687393EB6A80}" type="pres">
      <dgm:prSet presAssocID="{14667EB9-D0CD-4DD9-B921-3FA7B984C75E}" presName="rootText" presStyleLbl="node3" presStyleIdx="0" presStyleCnt="5">
        <dgm:presLayoutVars>
          <dgm:chPref val="3"/>
        </dgm:presLayoutVars>
      </dgm:prSet>
      <dgm:spPr/>
    </dgm:pt>
    <dgm:pt modelId="{F39FDF37-5455-4E64-80A6-5D6F3E63192E}" type="pres">
      <dgm:prSet presAssocID="{14667EB9-D0CD-4DD9-B921-3FA7B984C75E}" presName="rootConnector" presStyleLbl="node3" presStyleIdx="0" presStyleCnt="5"/>
      <dgm:spPr/>
    </dgm:pt>
    <dgm:pt modelId="{1599D917-3DB0-4782-9C60-82726A97F6CA}" type="pres">
      <dgm:prSet presAssocID="{14667EB9-D0CD-4DD9-B921-3FA7B984C75E}" presName="hierChild4" presStyleCnt="0"/>
      <dgm:spPr/>
    </dgm:pt>
    <dgm:pt modelId="{66F76D66-3E4C-478C-9166-68D181C9E233}" type="pres">
      <dgm:prSet presAssocID="{14667EB9-D0CD-4DD9-B921-3FA7B984C75E}" presName="hierChild5" presStyleCnt="0"/>
      <dgm:spPr/>
    </dgm:pt>
    <dgm:pt modelId="{32AABA02-3E75-4605-932E-5927754F3946}" type="pres">
      <dgm:prSet presAssocID="{735AA887-516D-4772-835A-B9D47D01496D}" presName="Name64" presStyleLbl="parChTrans1D3" presStyleIdx="1" presStyleCnt="5"/>
      <dgm:spPr/>
    </dgm:pt>
    <dgm:pt modelId="{10A849ED-4641-4A82-AC73-89D3F7CFDB49}" type="pres">
      <dgm:prSet presAssocID="{E810268F-2FF4-4E86-B7FC-B92FF2C6C464}" presName="hierRoot2" presStyleCnt="0">
        <dgm:presLayoutVars>
          <dgm:hierBranch val="init"/>
        </dgm:presLayoutVars>
      </dgm:prSet>
      <dgm:spPr/>
    </dgm:pt>
    <dgm:pt modelId="{E293FF45-3AEC-42D4-BC41-FE38D8E10E1A}" type="pres">
      <dgm:prSet presAssocID="{E810268F-2FF4-4E86-B7FC-B92FF2C6C464}" presName="rootComposite" presStyleCnt="0"/>
      <dgm:spPr/>
    </dgm:pt>
    <dgm:pt modelId="{2C39E475-59C4-4E0A-8582-CA36EF90F6CE}" type="pres">
      <dgm:prSet presAssocID="{E810268F-2FF4-4E86-B7FC-B92FF2C6C464}" presName="rootText" presStyleLbl="node3" presStyleIdx="1" presStyleCnt="5">
        <dgm:presLayoutVars>
          <dgm:chPref val="3"/>
        </dgm:presLayoutVars>
      </dgm:prSet>
      <dgm:spPr/>
    </dgm:pt>
    <dgm:pt modelId="{7DCDF75C-7891-4FFF-8E20-5B7E0B7FA37C}" type="pres">
      <dgm:prSet presAssocID="{E810268F-2FF4-4E86-B7FC-B92FF2C6C464}" presName="rootConnector" presStyleLbl="node3" presStyleIdx="1" presStyleCnt="5"/>
      <dgm:spPr/>
    </dgm:pt>
    <dgm:pt modelId="{C50E970A-E809-4BF1-B3B2-BF8663BA5969}" type="pres">
      <dgm:prSet presAssocID="{E810268F-2FF4-4E86-B7FC-B92FF2C6C464}" presName="hierChild4" presStyleCnt="0"/>
      <dgm:spPr/>
    </dgm:pt>
    <dgm:pt modelId="{CEAB4D21-CD3B-437D-9E66-53C850CB6F91}" type="pres">
      <dgm:prSet presAssocID="{E810268F-2FF4-4E86-B7FC-B92FF2C6C464}" presName="hierChild5" presStyleCnt="0"/>
      <dgm:spPr/>
    </dgm:pt>
    <dgm:pt modelId="{2B955537-6432-4D0E-8DC0-100D9E9A19EA}" type="pres">
      <dgm:prSet presAssocID="{9D0C4227-7759-48E4-A30E-1F5431A3DA16}" presName="Name64" presStyleLbl="parChTrans1D3" presStyleIdx="2" presStyleCnt="5"/>
      <dgm:spPr/>
    </dgm:pt>
    <dgm:pt modelId="{C795A67C-68EE-4AC3-909E-4DB9F48236AC}" type="pres">
      <dgm:prSet presAssocID="{79C7C8E5-93CB-407F-9FC5-0A94C3E6A4FB}" presName="hierRoot2" presStyleCnt="0">
        <dgm:presLayoutVars>
          <dgm:hierBranch val="init"/>
        </dgm:presLayoutVars>
      </dgm:prSet>
      <dgm:spPr/>
    </dgm:pt>
    <dgm:pt modelId="{28C6910C-B10D-4125-A198-18A5DA76DBEB}" type="pres">
      <dgm:prSet presAssocID="{79C7C8E5-93CB-407F-9FC5-0A94C3E6A4FB}" presName="rootComposite" presStyleCnt="0"/>
      <dgm:spPr/>
    </dgm:pt>
    <dgm:pt modelId="{E886E7F0-C88A-445F-BF8E-C29E7A738251}" type="pres">
      <dgm:prSet presAssocID="{79C7C8E5-93CB-407F-9FC5-0A94C3E6A4FB}" presName="rootText" presStyleLbl="node3" presStyleIdx="2" presStyleCnt="5">
        <dgm:presLayoutVars>
          <dgm:chPref val="3"/>
        </dgm:presLayoutVars>
      </dgm:prSet>
      <dgm:spPr/>
    </dgm:pt>
    <dgm:pt modelId="{66DE9B7A-DEA2-4299-A496-58113CD3BCEE}" type="pres">
      <dgm:prSet presAssocID="{79C7C8E5-93CB-407F-9FC5-0A94C3E6A4FB}" presName="rootConnector" presStyleLbl="node3" presStyleIdx="2" presStyleCnt="5"/>
      <dgm:spPr/>
    </dgm:pt>
    <dgm:pt modelId="{328ED857-113A-4E3F-B51E-4E8B29DAD36B}" type="pres">
      <dgm:prSet presAssocID="{79C7C8E5-93CB-407F-9FC5-0A94C3E6A4FB}" presName="hierChild4" presStyleCnt="0"/>
      <dgm:spPr/>
    </dgm:pt>
    <dgm:pt modelId="{F42B6CE2-F40C-46F6-8681-8801F7194933}" type="pres">
      <dgm:prSet presAssocID="{79C7C8E5-93CB-407F-9FC5-0A94C3E6A4FB}" presName="hierChild5" presStyleCnt="0"/>
      <dgm:spPr/>
    </dgm:pt>
    <dgm:pt modelId="{B06485BE-D4C8-4B37-9ADE-F4BCE6E80C1A}" type="pres">
      <dgm:prSet presAssocID="{4F1F291D-81C1-4F86-991F-40057B55FC44}" presName="Name64" presStyleLbl="parChTrans1D3" presStyleIdx="3" presStyleCnt="5"/>
      <dgm:spPr/>
    </dgm:pt>
    <dgm:pt modelId="{4BEC5D73-FC49-4D31-BBFE-03E8D7E31434}" type="pres">
      <dgm:prSet presAssocID="{F8345669-184A-4974-B417-C104F46EAA94}" presName="hierRoot2" presStyleCnt="0">
        <dgm:presLayoutVars>
          <dgm:hierBranch val="init"/>
        </dgm:presLayoutVars>
      </dgm:prSet>
      <dgm:spPr/>
    </dgm:pt>
    <dgm:pt modelId="{E69FD7B4-6EE0-4874-94D9-EC01C4FFE2F6}" type="pres">
      <dgm:prSet presAssocID="{F8345669-184A-4974-B417-C104F46EAA94}" presName="rootComposite" presStyleCnt="0"/>
      <dgm:spPr/>
    </dgm:pt>
    <dgm:pt modelId="{76C02C1D-7AF6-4DBE-839D-A38909A8A2A1}" type="pres">
      <dgm:prSet presAssocID="{F8345669-184A-4974-B417-C104F46EAA94}" presName="rootText" presStyleLbl="node3" presStyleIdx="3" presStyleCnt="5">
        <dgm:presLayoutVars>
          <dgm:chPref val="3"/>
        </dgm:presLayoutVars>
      </dgm:prSet>
      <dgm:spPr/>
    </dgm:pt>
    <dgm:pt modelId="{50F46246-EE14-48EA-B692-2C623396EE4A}" type="pres">
      <dgm:prSet presAssocID="{F8345669-184A-4974-B417-C104F46EAA94}" presName="rootConnector" presStyleLbl="node3" presStyleIdx="3" presStyleCnt="5"/>
      <dgm:spPr/>
    </dgm:pt>
    <dgm:pt modelId="{02313354-C9A8-4545-82DA-4CE62A1F0BBE}" type="pres">
      <dgm:prSet presAssocID="{F8345669-184A-4974-B417-C104F46EAA94}" presName="hierChild4" presStyleCnt="0"/>
      <dgm:spPr/>
    </dgm:pt>
    <dgm:pt modelId="{B8A3EC5E-8EAF-49AC-A376-431E8F7695A6}" type="pres">
      <dgm:prSet presAssocID="{F8345669-184A-4974-B417-C104F46EAA94}" presName="hierChild5" presStyleCnt="0"/>
      <dgm:spPr/>
    </dgm:pt>
    <dgm:pt modelId="{6E0FA9F0-4A72-4337-A4E2-4A7EB78829F3}" type="pres">
      <dgm:prSet presAssocID="{5F3CC3E0-1403-4C28-B791-3C0B5243483C}" presName="Name64" presStyleLbl="parChTrans1D3" presStyleIdx="4" presStyleCnt="5"/>
      <dgm:spPr/>
    </dgm:pt>
    <dgm:pt modelId="{B0C2F354-4A8E-4533-8222-D0B4CF741E07}" type="pres">
      <dgm:prSet presAssocID="{00A09AA1-7927-49E7-9F18-E69449FED224}" presName="hierRoot2" presStyleCnt="0">
        <dgm:presLayoutVars>
          <dgm:hierBranch val="init"/>
        </dgm:presLayoutVars>
      </dgm:prSet>
      <dgm:spPr/>
    </dgm:pt>
    <dgm:pt modelId="{B74E5139-2667-42DD-B758-7E4C9B642680}" type="pres">
      <dgm:prSet presAssocID="{00A09AA1-7927-49E7-9F18-E69449FED224}" presName="rootComposite" presStyleCnt="0"/>
      <dgm:spPr/>
    </dgm:pt>
    <dgm:pt modelId="{D54BA061-6E1B-42D5-8416-047B0CF2AE19}" type="pres">
      <dgm:prSet presAssocID="{00A09AA1-7927-49E7-9F18-E69449FED224}" presName="rootText" presStyleLbl="node3" presStyleIdx="4" presStyleCnt="5">
        <dgm:presLayoutVars>
          <dgm:chPref val="3"/>
        </dgm:presLayoutVars>
      </dgm:prSet>
      <dgm:spPr/>
    </dgm:pt>
    <dgm:pt modelId="{0051B05B-F1F1-4F3F-A641-822B7407DD36}" type="pres">
      <dgm:prSet presAssocID="{00A09AA1-7927-49E7-9F18-E69449FED224}" presName="rootConnector" presStyleLbl="node3" presStyleIdx="4" presStyleCnt="5"/>
      <dgm:spPr/>
    </dgm:pt>
    <dgm:pt modelId="{2C0A2644-7577-4A17-93A7-D39F2EDA56F1}" type="pres">
      <dgm:prSet presAssocID="{00A09AA1-7927-49E7-9F18-E69449FED224}" presName="hierChild4" presStyleCnt="0"/>
      <dgm:spPr/>
    </dgm:pt>
    <dgm:pt modelId="{48000A2A-7A74-420A-B397-9592AF6543D3}" type="pres">
      <dgm:prSet presAssocID="{00A09AA1-7927-49E7-9F18-E69449FED224}" presName="hierChild5" presStyleCnt="0"/>
      <dgm:spPr/>
    </dgm:pt>
    <dgm:pt modelId="{324A33C1-E803-44AD-A090-B78551951258}" type="pres">
      <dgm:prSet presAssocID="{BC38BE43-34E0-4F81-89B9-14D3DFD0930F}" presName="hierChild5" presStyleCnt="0"/>
      <dgm:spPr/>
    </dgm:pt>
    <dgm:pt modelId="{A4DC738E-07BE-4A6E-AD36-BC206598B202}" type="pres">
      <dgm:prSet presAssocID="{BC5DAB6A-E0AC-4A56-B099-0A554C04CC43}" presName="hierChild3" presStyleCnt="0"/>
      <dgm:spPr/>
    </dgm:pt>
  </dgm:ptLst>
  <dgm:cxnLst>
    <dgm:cxn modelId="{FD80BC06-9896-42E1-AE2E-9816067AE2A8}" type="presOf" srcId="{26A7B17D-40DB-4C23-AF72-627A18D42FE2}" destId="{C56A2BF9-684E-4D02-AEEA-68CC1EC6BC0F}" srcOrd="0" destOrd="0" presId="urn:microsoft.com/office/officeart/2009/3/layout/HorizontalOrganizationChart"/>
    <dgm:cxn modelId="{7F8E9609-F0D1-488D-9AFC-6B40857A0762}" srcId="{BC5DAB6A-E0AC-4A56-B099-0A554C04CC43}" destId="{BC38BE43-34E0-4F81-89B9-14D3DFD0930F}" srcOrd="0" destOrd="0" parTransId="{EC8DB124-2FA8-4F8A-9DA3-AF93A43FCABC}" sibTransId="{564AF718-1DE6-4C87-B31F-C529423A10A3}"/>
    <dgm:cxn modelId="{A49C171B-39BB-45BA-BF18-F1AF2980DBA9}" type="presOf" srcId="{BC5DAB6A-E0AC-4A56-B099-0A554C04CC43}" destId="{291771A2-9224-4A2C-AD63-9E1E070D9F3C}" srcOrd="0" destOrd="0" presId="urn:microsoft.com/office/officeart/2009/3/layout/HorizontalOrganizationChart"/>
    <dgm:cxn modelId="{131F461C-F0B0-4E38-A210-DD0159F9229E}" type="presOf" srcId="{79C7C8E5-93CB-407F-9FC5-0A94C3E6A4FB}" destId="{66DE9B7A-DEA2-4299-A496-58113CD3BCEE}" srcOrd="1" destOrd="0" presId="urn:microsoft.com/office/officeart/2009/3/layout/HorizontalOrganizationChart"/>
    <dgm:cxn modelId="{9296AF27-55E7-4609-9DCE-AC19C1BCF90E}" type="presOf" srcId="{4F1F291D-81C1-4F86-991F-40057B55FC44}" destId="{B06485BE-D4C8-4B37-9ADE-F4BCE6E80C1A}" srcOrd="0" destOrd="0" presId="urn:microsoft.com/office/officeart/2009/3/layout/HorizontalOrganizationChart"/>
    <dgm:cxn modelId="{BF05A12C-8458-4A02-8245-E05169F83252}" type="presOf" srcId="{9D0C4227-7759-48E4-A30E-1F5431A3DA16}" destId="{2B955537-6432-4D0E-8DC0-100D9E9A19EA}" srcOrd="0" destOrd="0" presId="urn:microsoft.com/office/officeart/2009/3/layout/HorizontalOrganizationChart"/>
    <dgm:cxn modelId="{02AE3134-E6AE-4CAE-9A3D-DEAEAED569E4}" type="presOf" srcId="{E810268F-2FF4-4E86-B7FC-B92FF2C6C464}" destId="{2C39E475-59C4-4E0A-8582-CA36EF90F6CE}" srcOrd="0" destOrd="0" presId="urn:microsoft.com/office/officeart/2009/3/layout/HorizontalOrganizationChart"/>
    <dgm:cxn modelId="{5195D43A-7A84-4AA3-BEBA-03133D517F85}" srcId="{BC38BE43-34E0-4F81-89B9-14D3DFD0930F}" destId="{14667EB9-D0CD-4DD9-B921-3FA7B984C75E}" srcOrd="0" destOrd="0" parTransId="{26A7B17D-40DB-4C23-AF72-627A18D42FE2}" sibTransId="{4750E0CF-E607-4DE6-B80B-DA51BF9C905C}"/>
    <dgm:cxn modelId="{65E3E43E-E7EB-4DA6-865F-76BEF62E30D6}" type="presOf" srcId="{5F3CC3E0-1403-4C28-B791-3C0B5243483C}" destId="{6E0FA9F0-4A72-4337-A4E2-4A7EB78829F3}" srcOrd="0" destOrd="0" presId="urn:microsoft.com/office/officeart/2009/3/layout/HorizontalOrganizationChart"/>
    <dgm:cxn modelId="{CE8D3F6A-A306-4384-B268-392111F1D880}" type="presOf" srcId="{BC38BE43-34E0-4F81-89B9-14D3DFD0930F}" destId="{B4E19D40-BDEF-4C58-9535-C55BA5A784C1}" srcOrd="0" destOrd="0" presId="urn:microsoft.com/office/officeart/2009/3/layout/HorizontalOrganizationChart"/>
    <dgm:cxn modelId="{1006D76B-D8ED-4FD1-BE8F-226E9D69887A}" srcId="{BC38BE43-34E0-4F81-89B9-14D3DFD0930F}" destId="{E810268F-2FF4-4E86-B7FC-B92FF2C6C464}" srcOrd="1" destOrd="0" parTransId="{735AA887-516D-4772-835A-B9D47D01496D}" sibTransId="{C7E41F37-6D2F-4CDE-AC75-8DD89E3444B7}"/>
    <dgm:cxn modelId="{5D541A6C-4529-4E45-A2AE-3850B5B79D00}" srcId="{BC38BE43-34E0-4F81-89B9-14D3DFD0930F}" destId="{F8345669-184A-4974-B417-C104F46EAA94}" srcOrd="3" destOrd="0" parTransId="{4F1F291D-81C1-4F86-991F-40057B55FC44}" sibTransId="{E2E9C954-8173-452C-B08F-B9DEFA3B8E1B}"/>
    <dgm:cxn modelId="{BB9A834C-0E4C-41CD-9630-5EAB9D10571E}" type="presOf" srcId="{BC38BE43-34E0-4F81-89B9-14D3DFD0930F}" destId="{EBE5A6CD-DF76-427B-A96F-C155A846ECFD}" srcOrd="1" destOrd="0" presId="urn:microsoft.com/office/officeart/2009/3/layout/HorizontalOrganizationChart"/>
    <dgm:cxn modelId="{1718EA56-221B-4DAA-BBB2-6DBD4ADC82EC}" srcId="{4F6BC403-0549-4343-84CE-29D03E22C689}" destId="{BC5DAB6A-E0AC-4A56-B099-0A554C04CC43}" srcOrd="0" destOrd="0" parTransId="{8C36ADBF-55ED-4CC7-A5ED-917C4271156F}" sibTransId="{ED833903-DA16-4499-89E8-DEBC38F6B1D2}"/>
    <dgm:cxn modelId="{1D0D947C-A784-4667-9AAE-0BBA034DD2AB}" type="presOf" srcId="{F8345669-184A-4974-B417-C104F46EAA94}" destId="{76C02C1D-7AF6-4DBE-839D-A38909A8A2A1}" srcOrd="0" destOrd="0" presId="urn:microsoft.com/office/officeart/2009/3/layout/HorizontalOrganizationChart"/>
    <dgm:cxn modelId="{CA76437D-7CFA-44E8-AF4B-C092E7640E9F}" type="presOf" srcId="{BC5DAB6A-E0AC-4A56-B099-0A554C04CC43}" destId="{E350D32F-629F-46C6-9074-25593C1E7162}" srcOrd="1" destOrd="0" presId="urn:microsoft.com/office/officeart/2009/3/layout/HorizontalOrganizationChart"/>
    <dgm:cxn modelId="{F013508F-C26C-4504-9A6D-CDA429095208}" srcId="{BC38BE43-34E0-4F81-89B9-14D3DFD0930F}" destId="{00A09AA1-7927-49E7-9F18-E69449FED224}" srcOrd="4" destOrd="0" parTransId="{5F3CC3E0-1403-4C28-B791-3C0B5243483C}" sibTransId="{0B9D1EF5-08BC-4F59-9412-BCF42704FA82}"/>
    <dgm:cxn modelId="{833B889B-8539-4550-A0C7-DE4E2E28840D}" type="presOf" srcId="{79C7C8E5-93CB-407F-9FC5-0A94C3E6A4FB}" destId="{E886E7F0-C88A-445F-BF8E-C29E7A738251}" srcOrd="0" destOrd="0" presId="urn:microsoft.com/office/officeart/2009/3/layout/HorizontalOrganizationChart"/>
    <dgm:cxn modelId="{EB1A18A1-7284-4C8C-8366-0DC3EA893652}" type="presOf" srcId="{EC8DB124-2FA8-4F8A-9DA3-AF93A43FCABC}" destId="{23B39C93-B7A6-427A-B363-51A123341D89}" srcOrd="0" destOrd="0" presId="urn:microsoft.com/office/officeart/2009/3/layout/HorizontalOrganizationChart"/>
    <dgm:cxn modelId="{1A040DAC-CCE4-430E-AE4D-8D47029964AB}" type="presOf" srcId="{00A09AA1-7927-49E7-9F18-E69449FED224}" destId="{0051B05B-F1F1-4F3F-A641-822B7407DD36}" srcOrd="1" destOrd="0" presId="urn:microsoft.com/office/officeart/2009/3/layout/HorizontalOrganizationChart"/>
    <dgm:cxn modelId="{89AF09B3-9825-44FB-8399-46E07B85DDC5}" type="presOf" srcId="{735AA887-516D-4772-835A-B9D47D01496D}" destId="{32AABA02-3E75-4605-932E-5927754F3946}" srcOrd="0" destOrd="0" presId="urn:microsoft.com/office/officeart/2009/3/layout/HorizontalOrganizationChart"/>
    <dgm:cxn modelId="{72DB1CB3-2E3C-4BDA-A53A-33FC34595AF4}" type="presOf" srcId="{4F6BC403-0549-4343-84CE-29D03E22C689}" destId="{EB06D6FB-04A7-4CD6-8F58-9D02CFD410D8}" srcOrd="0" destOrd="0" presId="urn:microsoft.com/office/officeart/2009/3/layout/HorizontalOrganizationChart"/>
    <dgm:cxn modelId="{5022E0BC-1BA7-4CFF-BD93-3B8211A9D127}" srcId="{BC38BE43-34E0-4F81-89B9-14D3DFD0930F}" destId="{79C7C8E5-93CB-407F-9FC5-0A94C3E6A4FB}" srcOrd="2" destOrd="0" parTransId="{9D0C4227-7759-48E4-A30E-1F5431A3DA16}" sibTransId="{17492B94-8813-4BE2-A02E-F973091C3DCA}"/>
    <dgm:cxn modelId="{7A4BF8C6-0C0F-4694-ACA7-27CB0E4D79D8}" type="presOf" srcId="{E810268F-2FF4-4E86-B7FC-B92FF2C6C464}" destId="{7DCDF75C-7891-4FFF-8E20-5B7E0B7FA37C}" srcOrd="1" destOrd="0" presId="urn:microsoft.com/office/officeart/2009/3/layout/HorizontalOrganizationChart"/>
    <dgm:cxn modelId="{331947D0-1B4F-46A7-97E7-27F9AD61B100}" type="presOf" srcId="{14667EB9-D0CD-4DD9-B921-3FA7B984C75E}" destId="{BD787944-C2CC-42C3-A0F4-687393EB6A80}" srcOrd="0" destOrd="0" presId="urn:microsoft.com/office/officeart/2009/3/layout/HorizontalOrganizationChart"/>
    <dgm:cxn modelId="{5EC06BD6-8019-43D2-834F-AF2F8081C87E}" type="presOf" srcId="{00A09AA1-7927-49E7-9F18-E69449FED224}" destId="{D54BA061-6E1B-42D5-8416-047B0CF2AE19}" srcOrd="0" destOrd="0" presId="urn:microsoft.com/office/officeart/2009/3/layout/HorizontalOrganizationChart"/>
    <dgm:cxn modelId="{2F94F3EE-1734-4173-B12C-7DEFA4C14FFA}" type="presOf" srcId="{F8345669-184A-4974-B417-C104F46EAA94}" destId="{50F46246-EE14-48EA-B692-2C623396EE4A}" srcOrd="1" destOrd="0" presId="urn:microsoft.com/office/officeart/2009/3/layout/HorizontalOrganizationChart"/>
    <dgm:cxn modelId="{A68DC4F1-FF56-422F-BD6A-C7D739F962D6}" type="presOf" srcId="{14667EB9-D0CD-4DD9-B921-3FA7B984C75E}" destId="{F39FDF37-5455-4E64-80A6-5D6F3E63192E}" srcOrd="1" destOrd="0" presId="urn:microsoft.com/office/officeart/2009/3/layout/HorizontalOrganizationChart"/>
    <dgm:cxn modelId="{4CADDCCD-C714-415E-916D-A47127F30842}" type="presParOf" srcId="{EB06D6FB-04A7-4CD6-8F58-9D02CFD410D8}" destId="{FF16C888-3FE3-4129-97A7-AB938ED68D06}" srcOrd="0" destOrd="0" presId="urn:microsoft.com/office/officeart/2009/3/layout/HorizontalOrganizationChart"/>
    <dgm:cxn modelId="{BD5CE8D7-623B-4D17-A991-95DC0F920A00}" type="presParOf" srcId="{FF16C888-3FE3-4129-97A7-AB938ED68D06}" destId="{B68B67E4-7988-40AD-8586-81F9E80B170A}" srcOrd="0" destOrd="0" presId="urn:microsoft.com/office/officeart/2009/3/layout/HorizontalOrganizationChart"/>
    <dgm:cxn modelId="{E4C947D4-0240-483B-9EE2-566BE9A810A4}" type="presParOf" srcId="{B68B67E4-7988-40AD-8586-81F9E80B170A}" destId="{291771A2-9224-4A2C-AD63-9E1E070D9F3C}" srcOrd="0" destOrd="0" presId="urn:microsoft.com/office/officeart/2009/3/layout/HorizontalOrganizationChart"/>
    <dgm:cxn modelId="{4CDAE18A-8E6A-4C69-8A08-EA4C0E603E03}" type="presParOf" srcId="{B68B67E4-7988-40AD-8586-81F9E80B170A}" destId="{E350D32F-629F-46C6-9074-25593C1E7162}" srcOrd="1" destOrd="0" presId="urn:microsoft.com/office/officeart/2009/3/layout/HorizontalOrganizationChart"/>
    <dgm:cxn modelId="{7A4DF8CA-6F4F-4FAA-B378-DA51E0D19388}" type="presParOf" srcId="{FF16C888-3FE3-4129-97A7-AB938ED68D06}" destId="{076D08C5-4CA6-4975-B089-CC48E105F790}" srcOrd="1" destOrd="0" presId="urn:microsoft.com/office/officeart/2009/3/layout/HorizontalOrganizationChart"/>
    <dgm:cxn modelId="{8FE057E8-30BF-4337-B224-D8CE64E1BC7D}" type="presParOf" srcId="{076D08C5-4CA6-4975-B089-CC48E105F790}" destId="{23B39C93-B7A6-427A-B363-51A123341D89}" srcOrd="0" destOrd="0" presId="urn:microsoft.com/office/officeart/2009/3/layout/HorizontalOrganizationChart"/>
    <dgm:cxn modelId="{A84249A5-16E5-46F3-82BE-6F7D9381CA8D}" type="presParOf" srcId="{076D08C5-4CA6-4975-B089-CC48E105F790}" destId="{47EBBA94-6F3A-48BF-BED2-CEDB2BC8316E}" srcOrd="1" destOrd="0" presId="urn:microsoft.com/office/officeart/2009/3/layout/HorizontalOrganizationChart"/>
    <dgm:cxn modelId="{AB317FC8-4373-4A41-99B1-6A140D1DB97A}" type="presParOf" srcId="{47EBBA94-6F3A-48BF-BED2-CEDB2BC8316E}" destId="{21A325E2-1E12-4230-A400-090B526C845B}" srcOrd="0" destOrd="0" presId="urn:microsoft.com/office/officeart/2009/3/layout/HorizontalOrganizationChart"/>
    <dgm:cxn modelId="{3D3A1B9E-DCF9-4287-AC4D-365943E93C7C}" type="presParOf" srcId="{21A325E2-1E12-4230-A400-090B526C845B}" destId="{B4E19D40-BDEF-4C58-9535-C55BA5A784C1}" srcOrd="0" destOrd="0" presId="urn:microsoft.com/office/officeart/2009/3/layout/HorizontalOrganizationChart"/>
    <dgm:cxn modelId="{E27285F0-E532-430E-9234-1C8071B8D0C5}" type="presParOf" srcId="{21A325E2-1E12-4230-A400-090B526C845B}" destId="{EBE5A6CD-DF76-427B-A96F-C155A846ECFD}" srcOrd="1" destOrd="0" presId="urn:microsoft.com/office/officeart/2009/3/layout/HorizontalOrganizationChart"/>
    <dgm:cxn modelId="{84644C7D-8013-4CE7-9E4B-167A5AFAD4C1}" type="presParOf" srcId="{47EBBA94-6F3A-48BF-BED2-CEDB2BC8316E}" destId="{740588FC-C27F-4A14-B3EE-A6C9E31CD805}" srcOrd="1" destOrd="0" presId="urn:microsoft.com/office/officeart/2009/3/layout/HorizontalOrganizationChart"/>
    <dgm:cxn modelId="{F16BCC5B-F2D7-466C-9864-B99BBD0C7FF5}" type="presParOf" srcId="{740588FC-C27F-4A14-B3EE-A6C9E31CD805}" destId="{C56A2BF9-684E-4D02-AEEA-68CC1EC6BC0F}" srcOrd="0" destOrd="0" presId="urn:microsoft.com/office/officeart/2009/3/layout/HorizontalOrganizationChart"/>
    <dgm:cxn modelId="{CCEA2B87-0F23-4A75-8E5C-4E8599F4BD4B}" type="presParOf" srcId="{740588FC-C27F-4A14-B3EE-A6C9E31CD805}" destId="{E2E8496C-1E37-4F02-9843-5E9C6439CB1C}" srcOrd="1" destOrd="0" presId="urn:microsoft.com/office/officeart/2009/3/layout/HorizontalOrganizationChart"/>
    <dgm:cxn modelId="{2669EBE2-F0E6-4C43-9FB7-A7E740DBD99F}" type="presParOf" srcId="{E2E8496C-1E37-4F02-9843-5E9C6439CB1C}" destId="{AB53E1FD-E6E3-489A-BFBA-7011E44041EA}" srcOrd="0" destOrd="0" presId="urn:microsoft.com/office/officeart/2009/3/layout/HorizontalOrganizationChart"/>
    <dgm:cxn modelId="{0A824BF5-7BAB-40AE-8DE8-9DAB224C681E}" type="presParOf" srcId="{AB53E1FD-E6E3-489A-BFBA-7011E44041EA}" destId="{BD787944-C2CC-42C3-A0F4-687393EB6A80}" srcOrd="0" destOrd="0" presId="urn:microsoft.com/office/officeart/2009/3/layout/HorizontalOrganizationChart"/>
    <dgm:cxn modelId="{F233AE12-F1F2-4F54-9F25-D1E26195CB3F}" type="presParOf" srcId="{AB53E1FD-E6E3-489A-BFBA-7011E44041EA}" destId="{F39FDF37-5455-4E64-80A6-5D6F3E63192E}" srcOrd="1" destOrd="0" presId="urn:microsoft.com/office/officeart/2009/3/layout/HorizontalOrganizationChart"/>
    <dgm:cxn modelId="{883C421E-E823-489E-8457-8F44E3342F15}" type="presParOf" srcId="{E2E8496C-1E37-4F02-9843-5E9C6439CB1C}" destId="{1599D917-3DB0-4782-9C60-82726A97F6CA}" srcOrd="1" destOrd="0" presId="urn:microsoft.com/office/officeart/2009/3/layout/HorizontalOrganizationChart"/>
    <dgm:cxn modelId="{9940A2F1-C4C3-4783-9032-44384EADF4CF}" type="presParOf" srcId="{E2E8496C-1E37-4F02-9843-5E9C6439CB1C}" destId="{66F76D66-3E4C-478C-9166-68D181C9E233}" srcOrd="2" destOrd="0" presId="urn:microsoft.com/office/officeart/2009/3/layout/HorizontalOrganizationChart"/>
    <dgm:cxn modelId="{00CFA92B-F3FA-4736-A5FD-5C0F1AB01BD7}" type="presParOf" srcId="{740588FC-C27F-4A14-B3EE-A6C9E31CD805}" destId="{32AABA02-3E75-4605-932E-5927754F3946}" srcOrd="2" destOrd="0" presId="urn:microsoft.com/office/officeart/2009/3/layout/HorizontalOrganizationChart"/>
    <dgm:cxn modelId="{C008F412-1C8B-4A23-A205-88FD1712A365}" type="presParOf" srcId="{740588FC-C27F-4A14-B3EE-A6C9E31CD805}" destId="{10A849ED-4641-4A82-AC73-89D3F7CFDB49}" srcOrd="3" destOrd="0" presId="urn:microsoft.com/office/officeart/2009/3/layout/HorizontalOrganizationChart"/>
    <dgm:cxn modelId="{17E14D16-2038-4939-B4A2-93C883CBFCED}" type="presParOf" srcId="{10A849ED-4641-4A82-AC73-89D3F7CFDB49}" destId="{E293FF45-3AEC-42D4-BC41-FE38D8E10E1A}" srcOrd="0" destOrd="0" presId="urn:microsoft.com/office/officeart/2009/3/layout/HorizontalOrganizationChart"/>
    <dgm:cxn modelId="{1F21C352-A42D-4C77-AEA8-ED85FBA7F49C}" type="presParOf" srcId="{E293FF45-3AEC-42D4-BC41-FE38D8E10E1A}" destId="{2C39E475-59C4-4E0A-8582-CA36EF90F6CE}" srcOrd="0" destOrd="0" presId="urn:microsoft.com/office/officeart/2009/3/layout/HorizontalOrganizationChart"/>
    <dgm:cxn modelId="{68A05DD6-87CC-45A1-B38D-99734D99093D}" type="presParOf" srcId="{E293FF45-3AEC-42D4-BC41-FE38D8E10E1A}" destId="{7DCDF75C-7891-4FFF-8E20-5B7E0B7FA37C}" srcOrd="1" destOrd="0" presId="urn:microsoft.com/office/officeart/2009/3/layout/HorizontalOrganizationChart"/>
    <dgm:cxn modelId="{FBB1CD47-9ECA-4553-8E72-5B3ECA914450}" type="presParOf" srcId="{10A849ED-4641-4A82-AC73-89D3F7CFDB49}" destId="{C50E970A-E809-4BF1-B3B2-BF8663BA5969}" srcOrd="1" destOrd="0" presId="urn:microsoft.com/office/officeart/2009/3/layout/HorizontalOrganizationChart"/>
    <dgm:cxn modelId="{442C9546-E433-4788-BE0C-8350E77ABFB5}" type="presParOf" srcId="{10A849ED-4641-4A82-AC73-89D3F7CFDB49}" destId="{CEAB4D21-CD3B-437D-9E66-53C850CB6F91}" srcOrd="2" destOrd="0" presId="urn:microsoft.com/office/officeart/2009/3/layout/HorizontalOrganizationChart"/>
    <dgm:cxn modelId="{06695BE4-A373-42CD-9907-5C07D4964B0B}" type="presParOf" srcId="{740588FC-C27F-4A14-B3EE-A6C9E31CD805}" destId="{2B955537-6432-4D0E-8DC0-100D9E9A19EA}" srcOrd="4" destOrd="0" presId="urn:microsoft.com/office/officeart/2009/3/layout/HorizontalOrganizationChart"/>
    <dgm:cxn modelId="{FCFA6759-7F42-4426-BA9A-57C6EF364200}" type="presParOf" srcId="{740588FC-C27F-4A14-B3EE-A6C9E31CD805}" destId="{C795A67C-68EE-4AC3-909E-4DB9F48236AC}" srcOrd="5" destOrd="0" presId="urn:microsoft.com/office/officeart/2009/3/layout/HorizontalOrganizationChart"/>
    <dgm:cxn modelId="{38569E5F-56F7-4EF0-BA7B-9644A50692C4}" type="presParOf" srcId="{C795A67C-68EE-4AC3-909E-4DB9F48236AC}" destId="{28C6910C-B10D-4125-A198-18A5DA76DBEB}" srcOrd="0" destOrd="0" presId="urn:microsoft.com/office/officeart/2009/3/layout/HorizontalOrganizationChart"/>
    <dgm:cxn modelId="{78F0E00E-C3E6-43CC-924B-AC3948CFB409}" type="presParOf" srcId="{28C6910C-B10D-4125-A198-18A5DA76DBEB}" destId="{E886E7F0-C88A-445F-BF8E-C29E7A738251}" srcOrd="0" destOrd="0" presId="urn:microsoft.com/office/officeart/2009/3/layout/HorizontalOrganizationChart"/>
    <dgm:cxn modelId="{2C525ED0-26FE-4172-8F75-AB299CF3F860}" type="presParOf" srcId="{28C6910C-B10D-4125-A198-18A5DA76DBEB}" destId="{66DE9B7A-DEA2-4299-A496-58113CD3BCEE}" srcOrd="1" destOrd="0" presId="urn:microsoft.com/office/officeart/2009/3/layout/HorizontalOrganizationChart"/>
    <dgm:cxn modelId="{D272F74E-670D-4B40-B8DE-953532BEB2AF}" type="presParOf" srcId="{C795A67C-68EE-4AC3-909E-4DB9F48236AC}" destId="{328ED857-113A-4E3F-B51E-4E8B29DAD36B}" srcOrd="1" destOrd="0" presId="urn:microsoft.com/office/officeart/2009/3/layout/HorizontalOrganizationChart"/>
    <dgm:cxn modelId="{9E3154C3-F772-474F-96D7-4B3BC551D2E3}" type="presParOf" srcId="{C795A67C-68EE-4AC3-909E-4DB9F48236AC}" destId="{F42B6CE2-F40C-46F6-8681-8801F7194933}" srcOrd="2" destOrd="0" presId="urn:microsoft.com/office/officeart/2009/3/layout/HorizontalOrganizationChart"/>
    <dgm:cxn modelId="{C24C75CD-BCFB-48E7-84E6-273D8EF59838}" type="presParOf" srcId="{740588FC-C27F-4A14-B3EE-A6C9E31CD805}" destId="{B06485BE-D4C8-4B37-9ADE-F4BCE6E80C1A}" srcOrd="6" destOrd="0" presId="urn:microsoft.com/office/officeart/2009/3/layout/HorizontalOrganizationChart"/>
    <dgm:cxn modelId="{99DADD7E-35CD-471F-A859-3C4446186A4B}" type="presParOf" srcId="{740588FC-C27F-4A14-B3EE-A6C9E31CD805}" destId="{4BEC5D73-FC49-4D31-BBFE-03E8D7E31434}" srcOrd="7" destOrd="0" presId="urn:microsoft.com/office/officeart/2009/3/layout/HorizontalOrganizationChart"/>
    <dgm:cxn modelId="{DF68DC18-200A-4E6E-BE08-F9F6E0991B5F}" type="presParOf" srcId="{4BEC5D73-FC49-4D31-BBFE-03E8D7E31434}" destId="{E69FD7B4-6EE0-4874-94D9-EC01C4FFE2F6}" srcOrd="0" destOrd="0" presId="urn:microsoft.com/office/officeart/2009/3/layout/HorizontalOrganizationChart"/>
    <dgm:cxn modelId="{D811D475-E9B8-47D4-8151-41A64322EC8D}" type="presParOf" srcId="{E69FD7B4-6EE0-4874-94D9-EC01C4FFE2F6}" destId="{76C02C1D-7AF6-4DBE-839D-A38909A8A2A1}" srcOrd="0" destOrd="0" presId="urn:microsoft.com/office/officeart/2009/3/layout/HorizontalOrganizationChart"/>
    <dgm:cxn modelId="{783F0550-3D2B-43F3-AE1D-C8F8A6C883A0}" type="presParOf" srcId="{E69FD7B4-6EE0-4874-94D9-EC01C4FFE2F6}" destId="{50F46246-EE14-48EA-B692-2C623396EE4A}" srcOrd="1" destOrd="0" presId="urn:microsoft.com/office/officeart/2009/3/layout/HorizontalOrganizationChart"/>
    <dgm:cxn modelId="{45FF0935-50FE-404B-99CF-9E213AF1ED33}" type="presParOf" srcId="{4BEC5D73-FC49-4D31-BBFE-03E8D7E31434}" destId="{02313354-C9A8-4545-82DA-4CE62A1F0BBE}" srcOrd="1" destOrd="0" presId="urn:microsoft.com/office/officeart/2009/3/layout/HorizontalOrganizationChart"/>
    <dgm:cxn modelId="{E626C22F-5523-4259-BC73-08CC8B23CC42}" type="presParOf" srcId="{4BEC5D73-FC49-4D31-BBFE-03E8D7E31434}" destId="{B8A3EC5E-8EAF-49AC-A376-431E8F7695A6}" srcOrd="2" destOrd="0" presId="urn:microsoft.com/office/officeart/2009/3/layout/HorizontalOrganizationChart"/>
    <dgm:cxn modelId="{D7E9A822-95E3-486F-A083-D0E67C265AF1}" type="presParOf" srcId="{740588FC-C27F-4A14-B3EE-A6C9E31CD805}" destId="{6E0FA9F0-4A72-4337-A4E2-4A7EB78829F3}" srcOrd="8" destOrd="0" presId="urn:microsoft.com/office/officeart/2009/3/layout/HorizontalOrganizationChart"/>
    <dgm:cxn modelId="{7EBC6AA5-C539-4760-A828-305E1FF62996}" type="presParOf" srcId="{740588FC-C27F-4A14-B3EE-A6C9E31CD805}" destId="{B0C2F354-4A8E-4533-8222-D0B4CF741E07}" srcOrd="9" destOrd="0" presId="urn:microsoft.com/office/officeart/2009/3/layout/HorizontalOrganizationChart"/>
    <dgm:cxn modelId="{026BE358-496A-4B3E-ACF4-043FFEC019A3}" type="presParOf" srcId="{B0C2F354-4A8E-4533-8222-D0B4CF741E07}" destId="{B74E5139-2667-42DD-B758-7E4C9B642680}" srcOrd="0" destOrd="0" presId="urn:microsoft.com/office/officeart/2009/3/layout/HorizontalOrganizationChart"/>
    <dgm:cxn modelId="{951AECE3-B355-4D1C-8F84-2CE82490A740}" type="presParOf" srcId="{B74E5139-2667-42DD-B758-7E4C9B642680}" destId="{D54BA061-6E1B-42D5-8416-047B0CF2AE19}" srcOrd="0" destOrd="0" presId="urn:microsoft.com/office/officeart/2009/3/layout/HorizontalOrganizationChart"/>
    <dgm:cxn modelId="{90705946-8771-429B-B30D-809FF44F2356}" type="presParOf" srcId="{B74E5139-2667-42DD-B758-7E4C9B642680}" destId="{0051B05B-F1F1-4F3F-A641-822B7407DD36}" srcOrd="1" destOrd="0" presId="urn:microsoft.com/office/officeart/2009/3/layout/HorizontalOrganizationChart"/>
    <dgm:cxn modelId="{2E9ED7BB-4393-4B2C-B762-FE5E06BFAD63}" type="presParOf" srcId="{B0C2F354-4A8E-4533-8222-D0B4CF741E07}" destId="{2C0A2644-7577-4A17-93A7-D39F2EDA56F1}" srcOrd="1" destOrd="0" presId="urn:microsoft.com/office/officeart/2009/3/layout/HorizontalOrganizationChart"/>
    <dgm:cxn modelId="{9650E83F-BD7B-4A12-A9DA-63971EFECD57}" type="presParOf" srcId="{B0C2F354-4A8E-4533-8222-D0B4CF741E07}" destId="{48000A2A-7A74-420A-B397-9592AF6543D3}" srcOrd="2" destOrd="0" presId="urn:microsoft.com/office/officeart/2009/3/layout/HorizontalOrganizationChart"/>
    <dgm:cxn modelId="{6A6727D7-C468-473B-8D4C-B991947DB912}" type="presParOf" srcId="{47EBBA94-6F3A-48BF-BED2-CEDB2BC8316E}" destId="{324A33C1-E803-44AD-A090-B78551951258}" srcOrd="2" destOrd="0" presId="urn:microsoft.com/office/officeart/2009/3/layout/HorizontalOrganizationChart"/>
    <dgm:cxn modelId="{8027E5D5-20E0-4B16-83D1-0C8349E2F085}" type="presParOf" srcId="{FF16C888-3FE3-4129-97A7-AB938ED68D06}" destId="{A4DC738E-07BE-4A6E-AD36-BC206598B202}"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1B18EA-8BC4-4208-BD1C-F3331B9E6763}" type="doc">
      <dgm:prSet loTypeId="urn:microsoft.com/office/officeart/2005/8/layout/process1" loCatId="process" qsTypeId="urn:microsoft.com/office/officeart/2005/8/quickstyle/simple1" qsCatId="simple" csTypeId="urn:microsoft.com/office/officeart/2005/8/colors/accent1_2" csCatId="accent1" phldr="1"/>
      <dgm:spPr/>
    </dgm:pt>
    <dgm:pt modelId="{1E3B1993-58D9-4FD6-A3A4-584376F3F12D}">
      <dgm:prSet phldrT="[Text]" custT="1"/>
      <dgm:spPr/>
      <dgm:t>
        <a:bodyPr/>
        <a:lstStyle/>
        <a:p>
          <a:r>
            <a:rPr lang="sv-SE" sz="1200" dirty="0"/>
            <a:t>ESCO G/D </a:t>
          </a:r>
          <a:r>
            <a:rPr lang="sv-SE" sz="1200" dirty="0" err="1"/>
            <a:t>skills</a:t>
          </a:r>
          <a:r>
            <a:rPr lang="sv-SE" sz="1200" dirty="0"/>
            <a:t> set</a:t>
          </a:r>
        </a:p>
      </dgm:t>
    </dgm:pt>
    <dgm:pt modelId="{AE688AD0-937B-4525-A35C-E915BB766A24}" type="parTrans" cxnId="{59F1037D-BE40-4EE8-A4AD-374452B88FAF}">
      <dgm:prSet/>
      <dgm:spPr/>
      <dgm:t>
        <a:bodyPr/>
        <a:lstStyle/>
        <a:p>
          <a:endParaRPr lang="sv-SE"/>
        </a:p>
      </dgm:t>
    </dgm:pt>
    <dgm:pt modelId="{7ED0DE8F-4049-49D0-A432-C01B82FE61F9}" type="sibTrans" cxnId="{59F1037D-BE40-4EE8-A4AD-374452B88FAF}">
      <dgm:prSet/>
      <dgm:spPr/>
      <dgm:t>
        <a:bodyPr/>
        <a:lstStyle/>
        <a:p>
          <a:endParaRPr lang="sv-SE"/>
        </a:p>
      </dgm:t>
    </dgm:pt>
    <dgm:pt modelId="{FD0E56F7-DBFD-4607-A641-2CF3E1D51874}">
      <dgm:prSet phldrT="[Text]" custT="1"/>
      <dgm:spPr/>
      <dgm:t>
        <a:bodyPr/>
        <a:lstStyle/>
        <a:p>
          <a:r>
            <a:rPr lang="sv-SE" sz="1200" dirty="0" err="1"/>
            <a:t>Mapping</a:t>
          </a:r>
          <a:r>
            <a:rPr lang="sv-SE" sz="1200" dirty="0"/>
            <a:t> relations</a:t>
          </a:r>
        </a:p>
      </dgm:t>
    </dgm:pt>
    <dgm:pt modelId="{3B687B9F-DD77-435C-80A7-1974E9D0446D}" type="parTrans" cxnId="{F949B558-E76A-45E0-8117-6AF4D5E3E129}">
      <dgm:prSet/>
      <dgm:spPr/>
      <dgm:t>
        <a:bodyPr/>
        <a:lstStyle/>
        <a:p>
          <a:endParaRPr lang="sv-SE"/>
        </a:p>
      </dgm:t>
    </dgm:pt>
    <dgm:pt modelId="{EC540AEA-B0F7-4833-8670-770E0B3F77B1}" type="sibTrans" cxnId="{F949B558-E76A-45E0-8117-6AF4D5E3E129}">
      <dgm:prSet/>
      <dgm:spPr/>
      <dgm:t>
        <a:bodyPr/>
        <a:lstStyle/>
        <a:p>
          <a:endParaRPr lang="sv-SE"/>
        </a:p>
      </dgm:t>
    </dgm:pt>
    <dgm:pt modelId="{55E0E8BD-F00B-4C09-AD0B-BFAC9E040E4C}">
      <dgm:prSet phldrT="[Text]" custT="1"/>
      <dgm:spPr/>
      <dgm:t>
        <a:bodyPr/>
        <a:lstStyle/>
        <a:p>
          <a:r>
            <a:rPr lang="sv-SE" sz="1200" dirty="0"/>
            <a:t>SE </a:t>
          </a:r>
          <a:r>
            <a:rPr lang="sv-SE" sz="1200" dirty="0" err="1"/>
            <a:t>skills</a:t>
          </a:r>
          <a:r>
            <a:rPr lang="sv-SE" sz="1200" dirty="0"/>
            <a:t> set</a:t>
          </a:r>
        </a:p>
      </dgm:t>
    </dgm:pt>
    <dgm:pt modelId="{74B17BA1-4AFD-4A1E-9C10-DBD4A7C72C64}" type="parTrans" cxnId="{78329C9F-0B1C-4BA7-A88D-1AE2891BBE49}">
      <dgm:prSet/>
      <dgm:spPr/>
      <dgm:t>
        <a:bodyPr/>
        <a:lstStyle/>
        <a:p>
          <a:endParaRPr lang="sv-SE"/>
        </a:p>
      </dgm:t>
    </dgm:pt>
    <dgm:pt modelId="{3FCEE97A-4B43-4A54-8E64-9463209B8A45}" type="sibTrans" cxnId="{78329C9F-0B1C-4BA7-A88D-1AE2891BBE49}">
      <dgm:prSet/>
      <dgm:spPr/>
      <dgm:t>
        <a:bodyPr/>
        <a:lstStyle/>
        <a:p>
          <a:endParaRPr lang="sv-SE"/>
        </a:p>
      </dgm:t>
    </dgm:pt>
    <dgm:pt modelId="{FC7E6A24-3A5C-4040-8760-83AA2200447A}" type="pres">
      <dgm:prSet presAssocID="{A11B18EA-8BC4-4208-BD1C-F3331B9E6763}" presName="Name0" presStyleCnt="0">
        <dgm:presLayoutVars>
          <dgm:dir/>
          <dgm:resizeHandles val="exact"/>
        </dgm:presLayoutVars>
      </dgm:prSet>
      <dgm:spPr/>
    </dgm:pt>
    <dgm:pt modelId="{BBCE3A6B-3282-4737-B20E-D432C62FBF00}" type="pres">
      <dgm:prSet presAssocID="{1E3B1993-58D9-4FD6-A3A4-584376F3F12D}" presName="node" presStyleLbl="node1" presStyleIdx="0" presStyleCnt="3">
        <dgm:presLayoutVars>
          <dgm:bulletEnabled val="1"/>
        </dgm:presLayoutVars>
      </dgm:prSet>
      <dgm:spPr/>
    </dgm:pt>
    <dgm:pt modelId="{1567A5BD-747E-4138-8BFE-664DB789EEAC}" type="pres">
      <dgm:prSet presAssocID="{7ED0DE8F-4049-49D0-A432-C01B82FE61F9}" presName="sibTrans" presStyleLbl="sibTrans2D1" presStyleIdx="0" presStyleCnt="2"/>
      <dgm:spPr/>
    </dgm:pt>
    <dgm:pt modelId="{C658F7EB-90D7-4132-8F28-F048E092E217}" type="pres">
      <dgm:prSet presAssocID="{7ED0DE8F-4049-49D0-A432-C01B82FE61F9}" presName="connectorText" presStyleLbl="sibTrans2D1" presStyleIdx="0" presStyleCnt="2"/>
      <dgm:spPr/>
    </dgm:pt>
    <dgm:pt modelId="{9EE8A2E8-4026-424A-B7BC-4C7F48A5F447}" type="pres">
      <dgm:prSet presAssocID="{FD0E56F7-DBFD-4607-A641-2CF3E1D51874}" presName="node" presStyleLbl="node1" presStyleIdx="1" presStyleCnt="3">
        <dgm:presLayoutVars>
          <dgm:bulletEnabled val="1"/>
        </dgm:presLayoutVars>
      </dgm:prSet>
      <dgm:spPr/>
    </dgm:pt>
    <dgm:pt modelId="{20BAA403-CEA8-47FC-95FC-76D2FC7454BB}" type="pres">
      <dgm:prSet presAssocID="{EC540AEA-B0F7-4833-8670-770E0B3F77B1}" presName="sibTrans" presStyleLbl="sibTrans2D1" presStyleIdx="1" presStyleCnt="2"/>
      <dgm:spPr/>
    </dgm:pt>
    <dgm:pt modelId="{B2276B6C-A6F9-4295-9B6F-5769638B15AA}" type="pres">
      <dgm:prSet presAssocID="{EC540AEA-B0F7-4833-8670-770E0B3F77B1}" presName="connectorText" presStyleLbl="sibTrans2D1" presStyleIdx="1" presStyleCnt="2"/>
      <dgm:spPr/>
    </dgm:pt>
    <dgm:pt modelId="{B77792F8-100B-4BBB-92DB-87C023D763FF}" type="pres">
      <dgm:prSet presAssocID="{55E0E8BD-F00B-4C09-AD0B-BFAC9E040E4C}" presName="node" presStyleLbl="node1" presStyleIdx="2" presStyleCnt="3">
        <dgm:presLayoutVars>
          <dgm:bulletEnabled val="1"/>
        </dgm:presLayoutVars>
      </dgm:prSet>
      <dgm:spPr/>
    </dgm:pt>
  </dgm:ptLst>
  <dgm:cxnLst>
    <dgm:cxn modelId="{39ECCC1E-58E8-4D11-BA88-614CD5E77560}" type="presOf" srcId="{FD0E56F7-DBFD-4607-A641-2CF3E1D51874}" destId="{9EE8A2E8-4026-424A-B7BC-4C7F48A5F447}" srcOrd="0" destOrd="0" presId="urn:microsoft.com/office/officeart/2005/8/layout/process1"/>
    <dgm:cxn modelId="{A306A327-D66E-4EA5-84F8-57B515708EEA}" type="presOf" srcId="{1E3B1993-58D9-4FD6-A3A4-584376F3F12D}" destId="{BBCE3A6B-3282-4737-B20E-D432C62FBF00}" srcOrd="0" destOrd="0" presId="urn:microsoft.com/office/officeart/2005/8/layout/process1"/>
    <dgm:cxn modelId="{1416042E-92BC-4A6E-836C-2D9035252417}" type="presOf" srcId="{EC540AEA-B0F7-4833-8670-770E0B3F77B1}" destId="{20BAA403-CEA8-47FC-95FC-76D2FC7454BB}" srcOrd="0" destOrd="0" presId="urn:microsoft.com/office/officeart/2005/8/layout/process1"/>
    <dgm:cxn modelId="{343C3538-01FB-4548-969C-2E80B4C7FD9D}" type="presOf" srcId="{EC540AEA-B0F7-4833-8670-770E0B3F77B1}" destId="{B2276B6C-A6F9-4295-9B6F-5769638B15AA}" srcOrd="1" destOrd="0" presId="urn:microsoft.com/office/officeart/2005/8/layout/process1"/>
    <dgm:cxn modelId="{3417E854-C4E0-4918-8E64-46877CCC63AF}" type="presOf" srcId="{55E0E8BD-F00B-4C09-AD0B-BFAC9E040E4C}" destId="{B77792F8-100B-4BBB-92DB-87C023D763FF}" srcOrd="0" destOrd="0" presId="urn:microsoft.com/office/officeart/2005/8/layout/process1"/>
    <dgm:cxn modelId="{F949B558-E76A-45E0-8117-6AF4D5E3E129}" srcId="{A11B18EA-8BC4-4208-BD1C-F3331B9E6763}" destId="{FD0E56F7-DBFD-4607-A641-2CF3E1D51874}" srcOrd="1" destOrd="0" parTransId="{3B687B9F-DD77-435C-80A7-1974E9D0446D}" sibTransId="{EC540AEA-B0F7-4833-8670-770E0B3F77B1}"/>
    <dgm:cxn modelId="{59F1037D-BE40-4EE8-A4AD-374452B88FAF}" srcId="{A11B18EA-8BC4-4208-BD1C-F3331B9E6763}" destId="{1E3B1993-58D9-4FD6-A3A4-584376F3F12D}" srcOrd="0" destOrd="0" parTransId="{AE688AD0-937B-4525-A35C-E915BB766A24}" sibTransId="{7ED0DE8F-4049-49D0-A432-C01B82FE61F9}"/>
    <dgm:cxn modelId="{78329C9F-0B1C-4BA7-A88D-1AE2891BBE49}" srcId="{A11B18EA-8BC4-4208-BD1C-F3331B9E6763}" destId="{55E0E8BD-F00B-4C09-AD0B-BFAC9E040E4C}" srcOrd="2" destOrd="0" parTransId="{74B17BA1-4AFD-4A1E-9C10-DBD4A7C72C64}" sibTransId="{3FCEE97A-4B43-4A54-8E64-9463209B8A45}"/>
    <dgm:cxn modelId="{4D4024A0-2AFD-4BD3-B14D-4D9C88522424}" type="presOf" srcId="{A11B18EA-8BC4-4208-BD1C-F3331B9E6763}" destId="{FC7E6A24-3A5C-4040-8760-83AA2200447A}" srcOrd="0" destOrd="0" presId="urn:microsoft.com/office/officeart/2005/8/layout/process1"/>
    <dgm:cxn modelId="{98BED3A6-BF02-4D52-92EF-780AE9D18FC3}" type="presOf" srcId="{7ED0DE8F-4049-49D0-A432-C01B82FE61F9}" destId="{1567A5BD-747E-4138-8BFE-664DB789EEAC}" srcOrd="0" destOrd="0" presId="urn:microsoft.com/office/officeart/2005/8/layout/process1"/>
    <dgm:cxn modelId="{8578C8DF-27FD-4DA9-9DF0-553D4CE80C08}" type="presOf" srcId="{7ED0DE8F-4049-49D0-A432-C01B82FE61F9}" destId="{C658F7EB-90D7-4132-8F28-F048E092E217}" srcOrd="1" destOrd="0" presId="urn:microsoft.com/office/officeart/2005/8/layout/process1"/>
    <dgm:cxn modelId="{4AFBFFB0-507D-4F18-80A2-CF2C07E63C00}" type="presParOf" srcId="{FC7E6A24-3A5C-4040-8760-83AA2200447A}" destId="{BBCE3A6B-3282-4737-B20E-D432C62FBF00}" srcOrd="0" destOrd="0" presId="urn:microsoft.com/office/officeart/2005/8/layout/process1"/>
    <dgm:cxn modelId="{7C00EBCA-EB60-4744-A70C-A800DB08E29D}" type="presParOf" srcId="{FC7E6A24-3A5C-4040-8760-83AA2200447A}" destId="{1567A5BD-747E-4138-8BFE-664DB789EEAC}" srcOrd="1" destOrd="0" presId="urn:microsoft.com/office/officeart/2005/8/layout/process1"/>
    <dgm:cxn modelId="{90783766-E96A-4490-B1D1-D36FFEC56FDA}" type="presParOf" srcId="{1567A5BD-747E-4138-8BFE-664DB789EEAC}" destId="{C658F7EB-90D7-4132-8F28-F048E092E217}" srcOrd="0" destOrd="0" presId="urn:microsoft.com/office/officeart/2005/8/layout/process1"/>
    <dgm:cxn modelId="{254D26A0-D7A2-4EF5-8F43-35505A1642D7}" type="presParOf" srcId="{FC7E6A24-3A5C-4040-8760-83AA2200447A}" destId="{9EE8A2E8-4026-424A-B7BC-4C7F48A5F447}" srcOrd="2" destOrd="0" presId="urn:microsoft.com/office/officeart/2005/8/layout/process1"/>
    <dgm:cxn modelId="{CC102D6F-0C34-43B2-B812-440F1CF5BC27}" type="presParOf" srcId="{FC7E6A24-3A5C-4040-8760-83AA2200447A}" destId="{20BAA403-CEA8-47FC-95FC-76D2FC7454BB}" srcOrd="3" destOrd="0" presId="urn:microsoft.com/office/officeart/2005/8/layout/process1"/>
    <dgm:cxn modelId="{5A06466A-2A89-4B32-859B-B56A71907D5A}" type="presParOf" srcId="{20BAA403-CEA8-47FC-95FC-76D2FC7454BB}" destId="{B2276B6C-A6F9-4295-9B6F-5769638B15AA}" srcOrd="0" destOrd="0" presId="urn:microsoft.com/office/officeart/2005/8/layout/process1"/>
    <dgm:cxn modelId="{ED17A3B2-15B9-47C6-A9EE-33B930817DDD}" type="presParOf" srcId="{FC7E6A24-3A5C-4040-8760-83AA2200447A}" destId="{B77792F8-100B-4BBB-92DB-87C023D763FF}"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1B18EA-8BC4-4208-BD1C-F3331B9E6763}" type="doc">
      <dgm:prSet loTypeId="urn:microsoft.com/office/officeart/2005/8/layout/hierarchy2" loCatId="hierarchy" qsTypeId="urn:microsoft.com/office/officeart/2005/8/quickstyle/simple1" qsCatId="simple" csTypeId="urn:microsoft.com/office/officeart/2005/8/colors/accent1_2" csCatId="accent1" phldr="1"/>
      <dgm:spPr/>
    </dgm:pt>
    <dgm:pt modelId="{1E3B1993-58D9-4FD6-A3A4-584376F3F12D}">
      <dgm:prSet phldrT="[Text]" custT="1"/>
      <dgm:spPr>
        <a:solidFill>
          <a:srgbClr val="00B050"/>
        </a:solidFill>
      </dgm:spPr>
      <dgm:t>
        <a:bodyPr/>
        <a:lstStyle/>
        <a:p>
          <a:r>
            <a:rPr lang="sv-SE" sz="1200" dirty="0"/>
            <a:t>ESCO </a:t>
          </a:r>
          <a:r>
            <a:rPr lang="sv-SE" sz="1200" dirty="0" err="1"/>
            <a:t>skill</a:t>
          </a:r>
          <a:endParaRPr lang="sv-SE" sz="1200" dirty="0"/>
        </a:p>
        <a:p>
          <a:r>
            <a:rPr lang="sv-SE" sz="1200" dirty="0" err="1"/>
            <a:t>types</a:t>
          </a:r>
          <a:r>
            <a:rPr lang="sv-SE" sz="1200" dirty="0"/>
            <a:t> </a:t>
          </a:r>
          <a:r>
            <a:rPr lang="sv-SE" sz="1200" dirty="0" err="1"/>
            <a:t>of</a:t>
          </a:r>
          <a:r>
            <a:rPr lang="sv-SE" sz="1200" dirty="0"/>
            <a:t> </a:t>
          </a:r>
          <a:r>
            <a:rPr lang="sv-SE" sz="1200" dirty="0" err="1"/>
            <a:t>wood</a:t>
          </a:r>
          <a:endParaRPr lang="sv-SE" sz="1200" dirty="0"/>
        </a:p>
      </dgm:t>
    </dgm:pt>
    <dgm:pt modelId="{AE688AD0-937B-4525-A35C-E915BB766A24}" type="parTrans" cxnId="{59F1037D-BE40-4EE8-A4AD-374452B88FAF}">
      <dgm:prSet/>
      <dgm:spPr/>
      <dgm:t>
        <a:bodyPr/>
        <a:lstStyle/>
        <a:p>
          <a:endParaRPr lang="sv-SE"/>
        </a:p>
      </dgm:t>
    </dgm:pt>
    <dgm:pt modelId="{7ED0DE8F-4049-49D0-A432-C01B82FE61F9}" type="sibTrans" cxnId="{59F1037D-BE40-4EE8-A4AD-374452B88FAF}">
      <dgm:prSet/>
      <dgm:spPr/>
      <dgm:t>
        <a:bodyPr/>
        <a:lstStyle/>
        <a:p>
          <a:endParaRPr lang="sv-SE"/>
        </a:p>
      </dgm:t>
    </dgm:pt>
    <dgm:pt modelId="{FD0E56F7-DBFD-4607-A641-2CF3E1D51874}">
      <dgm:prSet phldrT="[Text]" custT="1"/>
      <dgm:spPr>
        <a:solidFill>
          <a:srgbClr val="00B050"/>
        </a:solidFill>
      </dgm:spPr>
      <dgm:t>
        <a:bodyPr/>
        <a:lstStyle/>
        <a:p>
          <a:r>
            <a:rPr lang="sv-SE" sz="1200" dirty="0" err="1"/>
            <a:t>Furnishing</a:t>
          </a:r>
          <a:r>
            <a:rPr lang="sv-SE" sz="1200" dirty="0"/>
            <a:t> </a:t>
          </a:r>
          <a:r>
            <a:rPr lang="sv-SE" sz="1200" dirty="0" err="1"/>
            <a:t>repairs</a:t>
          </a:r>
          <a:endParaRPr lang="sv-SE" sz="1200" dirty="0"/>
        </a:p>
      </dgm:t>
    </dgm:pt>
    <dgm:pt modelId="{3B687B9F-DD77-435C-80A7-1974E9D0446D}" type="parTrans" cxnId="{F949B558-E76A-45E0-8117-6AF4D5E3E129}">
      <dgm:prSet/>
      <dgm:spPr/>
      <dgm:t>
        <a:bodyPr/>
        <a:lstStyle/>
        <a:p>
          <a:endParaRPr lang="sv-SE"/>
        </a:p>
      </dgm:t>
    </dgm:pt>
    <dgm:pt modelId="{EC540AEA-B0F7-4833-8670-770E0B3F77B1}" type="sibTrans" cxnId="{F949B558-E76A-45E0-8117-6AF4D5E3E129}">
      <dgm:prSet/>
      <dgm:spPr/>
      <dgm:t>
        <a:bodyPr/>
        <a:lstStyle/>
        <a:p>
          <a:endParaRPr lang="sv-SE"/>
        </a:p>
      </dgm:t>
    </dgm:pt>
    <dgm:pt modelId="{F02E12FB-ACD3-4059-AA20-B10C1AFC3EB8}">
      <dgm:prSet phldrT="[Text]" custT="1"/>
      <dgm:spPr/>
      <dgm:t>
        <a:bodyPr/>
        <a:lstStyle/>
        <a:p>
          <a:r>
            <a:rPr lang="sv-SE" sz="1200" dirty="0"/>
            <a:t>Studio </a:t>
          </a:r>
          <a:r>
            <a:rPr lang="sv-SE" sz="1200" dirty="0" err="1"/>
            <a:t>carpentry</a:t>
          </a:r>
          <a:endParaRPr lang="sv-SE" sz="1200" dirty="0"/>
        </a:p>
      </dgm:t>
    </dgm:pt>
    <dgm:pt modelId="{70E1AB0F-2893-4FA4-8623-32479F27CAA8}" type="parTrans" cxnId="{F7D24029-0119-4587-BB83-2994618D54E5}">
      <dgm:prSet/>
      <dgm:spPr/>
      <dgm:t>
        <a:bodyPr/>
        <a:lstStyle/>
        <a:p>
          <a:endParaRPr lang="sv-SE"/>
        </a:p>
      </dgm:t>
    </dgm:pt>
    <dgm:pt modelId="{8D2C8301-C118-49A8-A283-41C23C9E9751}" type="sibTrans" cxnId="{F7D24029-0119-4587-BB83-2994618D54E5}">
      <dgm:prSet/>
      <dgm:spPr/>
      <dgm:t>
        <a:bodyPr/>
        <a:lstStyle/>
        <a:p>
          <a:endParaRPr lang="sv-SE"/>
        </a:p>
      </dgm:t>
    </dgm:pt>
    <dgm:pt modelId="{C43E9D08-AC89-4987-B6F9-53EB7D0F2112}">
      <dgm:prSet phldrT="[Text]" custT="1"/>
      <dgm:spPr/>
      <dgm:t>
        <a:bodyPr/>
        <a:lstStyle/>
        <a:p>
          <a:r>
            <a:rPr lang="sv-SE" sz="1200" dirty="0" err="1"/>
            <a:t>Decorative</a:t>
          </a:r>
          <a:r>
            <a:rPr lang="sv-SE" sz="1200" dirty="0"/>
            <a:t> </a:t>
          </a:r>
          <a:r>
            <a:rPr lang="sv-SE" sz="1200" dirty="0" err="1"/>
            <a:t>carpentry</a:t>
          </a:r>
          <a:endParaRPr lang="sv-SE" sz="1200" dirty="0"/>
        </a:p>
      </dgm:t>
    </dgm:pt>
    <dgm:pt modelId="{D8CA97DA-3F5D-4A7E-B880-B5B7649D3E4E}" type="parTrans" cxnId="{BFF8B07A-40E5-4399-BD47-15A67333067C}">
      <dgm:prSet/>
      <dgm:spPr/>
      <dgm:t>
        <a:bodyPr/>
        <a:lstStyle/>
        <a:p>
          <a:endParaRPr lang="sv-SE"/>
        </a:p>
      </dgm:t>
    </dgm:pt>
    <dgm:pt modelId="{63A0A8F2-A5BA-4151-91A3-BDCC4D769F9F}" type="sibTrans" cxnId="{BFF8B07A-40E5-4399-BD47-15A67333067C}">
      <dgm:prSet/>
      <dgm:spPr/>
      <dgm:t>
        <a:bodyPr/>
        <a:lstStyle/>
        <a:p>
          <a:endParaRPr lang="sv-SE"/>
        </a:p>
      </dgm:t>
    </dgm:pt>
    <dgm:pt modelId="{F874DC6B-805C-4F0E-A998-4300E7680D4D}">
      <dgm:prSet phldrT="[Text]" custT="1"/>
      <dgm:spPr/>
      <dgm:t>
        <a:bodyPr/>
        <a:lstStyle/>
        <a:p>
          <a:r>
            <a:rPr lang="sv-SE" sz="1200" dirty="0"/>
            <a:t>Carpentry, film/Carpentry, TV</a:t>
          </a:r>
        </a:p>
      </dgm:t>
    </dgm:pt>
    <dgm:pt modelId="{751F0A0E-32DD-40E7-A61F-0C4532CB7C5E}" type="parTrans" cxnId="{5E0DC4C8-81C8-4615-B16A-70F5E04A72E2}">
      <dgm:prSet/>
      <dgm:spPr/>
      <dgm:t>
        <a:bodyPr/>
        <a:lstStyle/>
        <a:p>
          <a:endParaRPr lang="sv-SE"/>
        </a:p>
      </dgm:t>
    </dgm:pt>
    <dgm:pt modelId="{0A653614-511D-4105-ABCE-643C3692EB19}" type="sibTrans" cxnId="{5E0DC4C8-81C8-4615-B16A-70F5E04A72E2}">
      <dgm:prSet/>
      <dgm:spPr/>
      <dgm:t>
        <a:bodyPr/>
        <a:lstStyle/>
        <a:p>
          <a:endParaRPr lang="sv-SE"/>
        </a:p>
      </dgm:t>
    </dgm:pt>
    <dgm:pt modelId="{7BBD770A-EBF3-41F9-90CC-866B85A223D0}">
      <dgm:prSet phldrT="[Text]" custT="1"/>
      <dgm:spPr/>
      <dgm:t>
        <a:bodyPr/>
        <a:lstStyle/>
        <a:p>
          <a:r>
            <a:rPr lang="sv-SE" sz="1200" dirty="0"/>
            <a:t>Broad match</a:t>
          </a:r>
        </a:p>
      </dgm:t>
    </dgm:pt>
    <dgm:pt modelId="{4CA41F42-1C3E-43DA-ADDF-0C1645390657}" type="parTrans" cxnId="{374F19C6-109E-4000-8023-BE9DFB940E44}">
      <dgm:prSet/>
      <dgm:spPr/>
      <dgm:t>
        <a:bodyPr/>
        <a:lstStyle/>
        <a:p>
          <a:endParaRPr lang="sv-SE"/>
        </a:p>
      </dgm:t>
    </dgm:pt>
    <dgm:pt modelId="{1FF8E7D7-DCD2-44F7-81E2-7F98AFA0A77F}" type="sibTrans" cxnId="{374F19C6-109E-4000-8023-BE9DFB940E44}">
      <dgm:prSet/>
      <dgm:spPr/>
      <dgm:t>
        <a:bodyPr/>
        <a:lstStyle/>
        <a:p>
          <a:endParaRPr lang="sv-SE"/>
        </a:p>
      </dgm:t>
    </dgm:pt>
    <dgm:pt modelId="{0F9A196E-F583-4F5E-B220-A415CE9667C6}" type="pres">
      <dgm:prSet presAssocID="{A11B18EA-8BC4-4208-BD1C-F3331B9E6763}" presName="diagram" presStyleCnt="0">
        <dgm:presLayoutVars>
          <dgm:chPref val="1"/>
          <dgm:dir/>
          <dgm:animOne val="branch"/>
          <dgm:animLvl val="lvl"/>
          <dgm:resizeHandles val="exact"/>
        </dgm:presLayoutVars>
      </dgm:prSet>
      <dgm:spPr/>
    </dgm:pt>
    <dgm:pt modelId="{473208BC-CE60-4194-AC94-3A0ED55B9BF2}" type="pres">
      <dgm:prSet presAssocID="{1E3B1993-58D9-4FD6-A3A4-584376F3F12D}" presName="root1" presStyleCnt="0"/>
      <dgm:spPr/>
    </dgm:pt>
    <dgm:pt modelId="{7306748A-3193-4BE3-8FEF-5B7F58D6518A}" type="pres">
      <dgm:prSet presAssocID="{1E3B1993-58D9-4FD6-A3A4-584376F3F12D}" presName="LevelOneTextNode" presStyleLbl="node0" presStyleIdx="0" presStyleCnt="1" custScaleX="184423">
        <dgm:presLayoutVars>
          <dgm:chPref val="3"/>
        </dgm:presLayoutVars>
      </dgm:prSet>
      <dgm:spPr/>
    </dgm:pt>
    <dgm:pt modelId="{09CA4103-79EE-4724-93A9-5673F85D4C72}" type="pres">
      <dgm:prSet presAssocID="{1E3B1993-58D9-4FD6-A3A4-584376F3F12D}" presName="level2hierChild" presStyleCnt="0"/>
      <dgm:spPr/>
    </dgm:pt>
    <dgm:pt modelId="{0C8F38F6-33B3-4E97-900E-69BA1BE62A92}" type="pres">
      <dgm:prSet presAssocID="{4CA41F42-1C3E-43DA-ADDF-0C1645390657}" presName="conn2-1" presStyleLbl="parChTrans1D2" presStyleIdx="0" presStyleCnt="1"/>
      <dgm:spPr/>
    </dgm:pt>
    <dgm:pt modelId="{83D87C44-E0E2-4EF2-85B9-EBE9840699C6}" type="pres">
      <dgm:prSet presAssocID="{4CA41F42-1C3E-43DA-ADDF-0C1645390657}" presName="connTx" presStyleLbl="parChTrans1D2" presStyleIdx="0" presStyleCnt="1"/>
      <dgm:spPr/>
    </dgm:pt>
    <dgm:pt modelId="{DA06DA58-1068-4579-B9FB-AF3894CA268F}" type="pres">
      <dgm:prSet presAssocID="{7BBD770A-EBF3-41F9-90CC-866B85A223D0}" presName="root2" presStyleCnt="0"/>
      <dgm:spPr/>
    </dgm:pt>
    <dgm:pt modelId="{AE446EF2-A5EC-48BF-BD14-1C02AA97A592}" type="pres">
      <dgm:prSet presAssocID="{7BBD770A-EBF3-41F9-90CC-866B85A223D0}" presName="LevelTwoTextNode" presStyleLbl="node2" presStyleIdx="0" presStyleCnt="1" custScaleX="115334">
        <dgm:presLayoutVars>
          <dgm:chPref val="3"/>
        </dgm:presLayoutVars>
      </dgm:prSet>
      <dgm:spPr/>
    </dgm:pt>
    <dgm:pt modelId="{ED8C4505-2667-4541-B7D5-F6F705E13A3C}" type="pres">
      <dgm:prSet presAssocID="{7BBD770A-EBF3-41F9-90CC-866B85A223D0}" presName="level3hierChild" presStyleCnt="0"/>
      <dgm:spPr/>
    </dgm:pt>
    <dgm:pt modelId="{0A3F613A-5FC4-4A95-B7E1-3823E3612443}" type="pres">
      <dgm:prSet presAssocID="{70E1AB0F-2893-4FA4-8623-32479F27CAA8}" presName="conn2-1" presStyleLbl="parChTrans1D3" presStyleIdx="0" presStyleCnt="4"/>
      <dgm:spPr/>
    </dgm:pt>
    <dgm:pt modelId="{32D381C2-A87E-4462-A7A2-A48176474E35}" type="pres">
      <dgm:prSet presAssocID="{70E1AB0F-2893-4FA4-8623-32479F27CAA8}" presName="connTx" presStyleLbl="parChTrans1D3" presStyleIdx="0" presStyleCnt="4"/>
      <dgm:spPr/>
    </dgm:pt>
    <dgm:pt modelId="{19FEB950-99A2-48E2-BF29-6F2303DE3E03}" type="pres">
      <dgm:prSet presAssocID="{F02E12FB-ACD3-4059-AA20-B10C1AFC3EB8}" presName="root2" presStyleCnt="0"/>
      <dgm:spPr/>
    </dgm:pt>
    <dgm:pt modelId="{7EFB5EFB-B672-46BF-AF8C-FC154E19052A}" type="pres">
      <dgm:prSet presAssocID="{F02E12FB-ACD3-4059-AA20-B10C1AFC3EB8}" presName="LevelTwoTextNode" presStyleLbl="node3" presStyleIdx="0" presStyleCnt="4" custScaleX="224223">
        <dgm:presLayoutVars>
          <dgm:chPref val="3"/>
        </dgm:presLayoutVars>
      </dgm:prSet>
      <dgm:spPr/>
    </dgm:pt>
    <dgm:pt modelId="{6896E053-A430-4F5D-A830-46CE2A4EF3F6}" type="pres">
      <dgm:prSet presAssocID="{F02E12FB-ACD3-4059-AA20-B10C1AFC3EB8}" presName="level3hierChild" presStyleCnt="0"/>
      <dgm:spPr/>
    </dgm:pt>
    <dgm:pt modelId="{A420F2FD-F8D2-41CD-9B0C-58DCA52005D5}" type="pres">
      <dgm:prSet presAssocID="{D8CA97DA-3F5D-4A7E-B880-B5B7649D3E4E}" presName="conn2-1" presStyleLbl="parChTrans1D3" presStyleIdx="1" presStyleCnt="4"/>
      <dgm:spPr/>
    </dgm:pt>
    <dgm:pt modelId="{7A73A98D-95DA-4C87-B2DA-5B4E61CB3544}" type="pres">
      <dgm:prSet presAssocID="{D8CA97DA-3F5D-4A7E-B880-B5B7649D3E4E}" presName="connTx" presStyleLbl="parChTrans1D3" presStyleIdx="1" presStyleCnt="4"/>
      <dgm:spPr/>
    </dgm:pt>
    <dgm:pt modelId="{D6A54CE3-2A0B-40D6-9A31-55746D0A0C59}" type="pres">
      <dgm:prSet presAssocID="{C43E9D08-AC89-4987-B6F9-53EB7D0F2112}" presName="root2" presStyleCnt="0"/>
      <dgm:spPr/>
    </dgm:pt>
    <dgm:pt modelId="{136B8D98-D961-4A7B-B773-0BED61A2B305}" type="pres">
      <dgm:prSet presAssocID="{C43E9D08-AC89-4987-B6F9-53EB7D0F2112}" presName="LevelTwoTextNode" presStyleLbl="node3" presStyleIdx="1" presStyleCnt="4" custScaleX="222710">
        <dgm:presLayoutVars>
          <dgm:chPref val="3"/>
        </dgm:presLayoutVars>
      </dgm:prSet>
      <dgm:spPr/>
    </dgm:pt>
    <dgm:pt modelId="{31A6C93F-B864-4175-849A-FD21B814A853}" type="pres">
      <dgm:prSet presAssocID="{C43E9D08-AC89-4987-B6F9-53EB7D0F2112}" presName="level3hierChild" presStyleCnt="0"/>
      <dgm:spPr/>
    </dgm:pt>
    <dgm:pt modelId="{8FC4F1E0-5DB8-4FF6-8A94-D89FE53FE6E1}" type="pres">
      <dgm:prSet presAssocID="{751F0A0E-32DD-40E7-A61F-0C4532CB7C5E}" presName="conn2-1" presStyleLbl="parChTrans1D3" presStyleIdx="2" presStyleCnt="4"/>
      <dgm:spPr/>
    </dgm:pt>
    <dgm:pt modelId="{34D5BE0D-A4BE-4C7F-8A24-88781A3D8953}" type="pres">
      <dgm:prSet presAssocID="{751F0A0E-32DD-40E7-A61F-0C4532CB7C5E}" presName="connTx" presStyleLbl="parChTrans1D3" presStyleIdx="2" presStyleCnt="4"/>
      <dgm:spPr/>
    </dgm:pt>
    <dgm:pt modelId="{2555FEBC-6890-42BD-B831-3CA1A1679618}" type="pres">
      <dgm:prSet presAssocID="{F874DC6B-805C-4F0E-A998-4300E7680D4D}" presName="root2" presStyleCnt="0"/>
      <dgm:spPr/>
    </dgm:pt>
    <dgm:pt modelId="{41110F44-C6D3-46F4-A9E7-BD99A9E8A2A0}" type="pres">
      <dgm:prSet presAssocID="{F874DC6B-805C-4F0E-A998-4300E7680D4D}" presName="LevelTwoTextNode" presStyleLbl="node3" presStyleIdx="2" presStyleCnt="4" custScaleX="221197">
        <dgm:presLayoutVars>
          <dgm:chPref val="3"/>
        </dgm:presLayoutVars>
      </dgm:prSet>
      <dgm:spPr/>
    </dgm:pt>
    <dgm:pt modelId="{691E1DBE-89EA-4FAC-A1E9-209AAC41AC87}" type="pres">
      <dgm:prSet presAssocID="{F874DC6B-805C-4F0E-A998-4300E7680D4D}" presName="level3hierChild" presStyleCnt="0"/>
      <dgm:spPr/>
    </dgm:pt>
    <dgm:pt modelId="{65995D87-C7C6-4197-BEEE-5589C92018CD}" type="pres">
      <dgm:prSet presAssocID="{3B687B9F-DD77-435C-80A7-1974E9D0446D}" presName="conn2-1" presStyleLbl="parChTrans1D3" presStyleIdx="3" presStyleCnt="4"/>
      <dgm:spPr/>
    </dgm:pt>
    <dgm:pt modelId="{9BCBC00E-F1F0-45D5-9D8F-E950564686CB}" type="pres">
      <dgm:prSet presAssocID="{3B687B9F-DD77-435C-80A7-1974E9D0446D}" presName="connTx" presStyleLbl="parChTrans1D3" presStyleIdx="3" presStyleCnt="4"/>
      <dgm:spPr/>
    </dgm:pt>
    <dgm:pt modelId="{6592B24E-DCAD-46D9-BB27-441A5D4F1809}" type="pres">
      <dgm:prSet presAssocID="{FD0E56F7-DBFD-4607-A641-2CF3E1D51874}" presName="root2" presStyleCnt="0"/>
      <dgm:spPr/>
    </dgm:pt>
    <dgm:pt modelId="{5291CE6B-1A20-4C7D-AED1-3BE43C02C424}" type="pres">
      <dgm:prSet presAssocID="{FD0E56F7-DBFD-4607-A641-2CF3E1D51874}" presName="LevelTwoTextNode" presStyleLbl="node3" presStyleIdx="3" presStyleCnt="4" custScaleX="222710">
        <dgm:presLayoutVars>
          <dgm:chPref val="3"/>
        </dgm:presLayoutVars>
      </dgm:prSet>
      <dgm:spPr/>
    </dgm:pt>
    <dgm:pt modelId="{C1E1D9E8-D386-449E-974F-661A40D18E65}" type="pres">
      <dgm:prSet presAssocID="{FD0E56F7-DBFD-4607-A641-2CF3E1D51874}" presName="level3hierChild" presStyleCnt="0"/>
      <dgm:spPr/>
    </dgm:pt>
  </dgm:ptLst>
  <dgm:cxnLst>
    <dgm:cxn modelId="{6DF05016-2270-45FC-AEB8-1BA6AB3287D9}" type="presOf" srcId="{4CA41F42-1C3E-43DA-ADDF-0C1645390657}" destId="{83D87C44-E0E2-4EF2-85B9-EBE9840699C6}" srcOrd="1" destOrd="0" presId="urn:microsoft.com/office/officeart/2005/8/layout/hierarchy2"/>
    <dgm:cxn modelId="{F7D24029-0119-4587-BB83-2994618D54E5}" srcId="{7BBD770A-EBF3-41F9-90CC-866B85A223D0}" destId="{F02E12FB-ACD3-4059-AA20-B10C1AFC3EB8}" srcOrd="0" destOrd="0" parTransId="{70E1AB0F-2893-4FA4-8623-32479F27CAA8}" sibTransId="{8D2C8301-C118-49A8-A283-41C23C9E9751}"/>
    <dgm:cxn modelId="{B72F3C2D-B7EE-4161-B9EC-53E52587511A}" type="presOf" srcId="{4CA41F42-1C3E-43DA-ADDF-0C1645390657}" destId="{0C8F38F6-33B3-4E97-900E-69BA1BE62A92}" srcOrd="0" destOrd="0" presId="urn:microsoft.com/office/officeart/2005/8/layout/hierarchy2"/>
    <dgm:cxn modelId="{C17ACB32-456E-4C7C-9BEA-9FD5DF551712}" type="presOf" srcId="{D8CA97DA-3F5D-4A7E-B880-B5B7649D3E4E}" destId="{A420F2FD-F8D2-41CD-9B0C-58DCA52005D5}" srcOrd="0" destOrd="0" presId="urn:microsoft.com/office/officeart/2005/8/layout/hierarchy2"/>
    <dgm:cxn modelId="{7933A240-343A-4E81-9425-7510B6256059}" type="presOf" srcId="{FD0E56F7-DBFD-4607-A641-2CF3E1D51874}" destId="{5291CE6B-1A20-4C7D-AED1-3BE43C02C424}" srcOrd="0" destOrd="0" presId="urn:microsoft.com/office/officeart/2005/8/layout/hierarchy2"/>
    <dgm:cxn modelId="{71B54F5C-CA21-4231-A8F4-FB349764479D}" type="presOf" srcId="{751F0A0E-32DD-40E7-A61F-0C4532CB7C5E}" destId="{34D5BE0D-A4BE-4C7F-8A24-88781A3D8953}" srcOrd="1" destOrd="0" presId="urn:microsoft.com/office/officeart/2005/8/layout/hierarchy2"/>
    <dgm:cxn modelId="{01BCD649-A622-42EC-9A8D-8A02B4C1F1B0}" type="presOf" srcId="{70E1AB0F-2893-4FA4-8623-32479F27CAA8}" destId="{0A3F613A-5FC4-4A95-B7E1-3823E3612443}" srcOrd="0" destOrd="0" presId="urn:microsoft.com/office/officeart/2005/8/layout/hierarchy2"/>
    <dgm:cxn modelId="{D4973F70-FB08-4CFC-833D-C93D3B3AAF15}" type="presOf" srcId="{3B687B9F-DD77-435C-80A7-1974E9D0446D}" destId="{65995D87-C7C6-4197-BEEE-5589C92018CD}" srcOrd="0" destOrd="0" presId="urn:microsoft.com/office/officeart/2005/8/layout/hierarchy2"/>
    <dgm:cxn modelId="{D8B56D51-5EFF-48AE-B11B-E2C599F3605F}" type="presOf" srcId="{1E3B1993-58D9-4FD6-A3A4-584376F3F12D}" destId="{7306748A-3193-4BE3-8FEF-5B7F58D6518A}" srcOrd="0" destOrd="0" presId="urn:microsoft.com/office/officeart/2005/8/layout/hierarchy2"/>
    <dgm:cxn modelId="{F949B558-E76A-45E0-8117-6AF4D5E3E129}" srcId="{7BBD770A-EBF3-41F9-90CC-866B85A223D0}" destId="{FD0E56F7-DBFD-4607-A641-2CF3E1D51874}" srcOrd="3" destOrd="0" parTransId="{3B687B9F-DD77-435C-80A7-1974E9D0446D}" sibTransId="{EC540AEA-B0F7-4833-8670-770E0B3F77B1}"/>
    <dgm:cxn modelId="{78AE407A-B24A-401B-BF8E-1D7F2B30FF8D}" type="presOf" srcId="{C43E9D08-AC89-4987-B6F9-53EB7D0F2112}" destId="{136B8D98-D961-4A7B-B773-0BED61A2B305}" srcOrd="0" destOrd="0" presId="urn:microsoft.com/office/officeart/2005/8/layout/hierarchy2"/>
    <dgm:cxn modelId="{BFF8B07A-40E5-4399-BD47-15A67333067C}" srcId="{7BBD770A-EBF3-41F9-90CC-866B85A223D0}" destId="{C43E9D08-AC89-4987-B6F9-53EB7D0F2112}" srcOrd="1" destOrd="0" parTransId="{D8CA97DA-3F5D-4A7E-B880-B5B7649D3E4E}" sibTransId="{63A0A8F2-A5BA-4151-91A3-BDCC4D769F9F}"/>
    <dgm:cxn modelId="{59F1037D-BE40-4EE8-A4AD-374452B88FAF}" srcId="{A11B18EA-8BC4-4208-BD1C-F3331B9E6763}" destId="{1E3B1993-58D9-4FD6-A3A4-584376F3F12D}" srcOrd="0" destOrd="0" parTransId="{AE688AD0-937B-4525-A35C-E915BB766A24}" sibTransId="{7ED0DE8F-4049-49D0-A432-C01B82FE61F9}"/>
    <dgm:cxn modelId="{BED9977F-061B-48CC-8501-DDC31AF833F8}" type="presOf" srcId="{3B687B9F-DD77-435C-80A7-1974E9D0446D}" destId="{9BCBC00E-F1F0-45D5-9D8F-E950564686CB}" srcOrd="1" destOrd="0" presId="urn:microsoft.com/office/officeart/2005/8/layout/hierarchy2"/>
    <dgm:cxn modelId="{5752A77F-81F1-4C4A-AFF2-AB10ECE34AAE}" type="presOf" srcId="{7BBD770A-EBF3-41F9-90CC-866B85A223D0}" destId="{AE446EF2-A5EC-48BF-BD14-1C02AA97A592}" srcOrd="0" destOrd="0" presId="urn:microsoft.com/office/officeart/2005/8/layout/hierarchy2"/>
    <dgm:cxn modelId="{2CA4DB88-A827-4449-BB52-05F7CF9BDE62}" type="presOf" srcId="{D8CA97DA-3F5D-4A7E-B880-B5B7649D3E4E}" destId="{7A73A98D-95DA-4C87-B2DA-5B4E61CB3544}" srcOrd="1" destOrd="0" presId="urn:microsoft.com/office/officeart/2005/8/layout/hierarchy2"/>
    <dgm:cxn modelId="{92B0D3A4-22BB-4D10-9101-AEE5F174CBAB}" type="presOf" srcId="{751F0A0E-32DD-40E7-A61F-0C4532CB7C5E}" destId="{8FC4F1E0-5DB8-4FF6-8A94-D89FE53FE6E1}" srcOrd="0" destOrd="0" presId="urn:microsoft.com/office/officeart/2005/8/layout/hierarchy2"/>
    <dgm:cxn modelId="{374F19C6-109E-4000-8023-BE9DFB940E44}" srcId="{1E3B1993-58D9-4FD6-A3A4-584376F3F12D}" destId="{7BBD770A-EBF3-41F9-90CC-866B85A223D0}" srcOrd="0" destOrd="0" parTransId="{4CA41F42-1C3E-43DA-ADDF-0C1645390657}" sibTransId="{1FF8E7D7-DCD2-44F7-81E2-7F98AFA0A77F}"/>
    <dgm:cxn modelId="{5E0DC4C8-81C8-4615-B16A-70F5E04A72E2}" srcId="{7BBD770A-EBF3-41F9-90CC-866B85A223D0}" destId="{F874DC6B-805C-4F0E-A998-4300E7680D4D}" srcOrd="2" destOrd="0" parTransId="{751F0A0E-32DD-40E7-A61F-0C4532CB7C5E}" sibTransId="{0A653614-511D-4105-ABCE-643C3692EB19}"/>
    <dgm:cxn modelId="{AAA5A0D5-A557-4918-A005-A535B580DE92}" type="presOf" srcId="{70E1AB0F-2893-4FA4-8623-32479F27CAA8}" destId="{32D381C2-A87E-4462-A7A2-A48176474E35}" srcOrd="1" destOrd="0" presId="urn:microsoft.com/office/officeart/2005/8/layout/hierarchy2"/>
    <dgm:cxn modelId="{BCC59BDD-BEA3-4B89-8C07-F1792A9D09C9}" type="presOf" srcId="{F02E12FB-ACD3-4059-AA20-B10C1AFC3EB8}" destId="{7EFB5EFB-B672-46BF-AF8C-FC154E19052A}" srcOrd="0" destOrd="0" presId="urn:microsoft.com/office/officeart/2005/8/layout/hierarchy2"/>
    <dgm:cxn modelId="{19B537DF-64AE-42CB-B2C0-B287E51CE201}" type="presOf" srcId="{F874DC6B-805C-4F0E-A998-4300E7680D4D}" destId="{41110F44-C6D3-46F4-A9E7-BD99A9E8A2A0}" srcOrd="0" destOrd="0" presId="urn:microsoft.com/office/officeart/2005/8/layout/hierarchy2"/>
    <dgm:cxn modelId="{A07077E7-7C23-431E-AF58-261FCECFB5BB}" type="presOf" srcId="{A11B18EA-8BC4-4208-BD1C-F3331B9E6763}" destId="{0F9A196E-F583-4F5E-B220-A415CE9667C6}" srcOrd="0" destOrd="0" presId="urn:microsoft.com/office/officeart/2005/8/layout/hierarchy2"/>
    <dgm:cxn modelId="{BC86B4B5-DF8D-4F84-A48C-67A74A9535B6}" type="presParOf" srcId="{0F9A196E-F583-4F5E-B220-A415CE9667C6}" destId="{473208BC-CE60-4194-AC94-3A0ED55B9BF2}" srcOrd="0" destOrd="0" presId="urn:microsoft.com/office/officeart/2005/8/layout/hierarchy2"/>
    <dgm:cxn modelId="{B056B414-FFAC-47D7-98EF-2C3DC0EC08DB}" type="presParOf" srcId="{473208BC-CE60-4194-AC94-3A0ED55B9BF2}" destId="{7306748A-3193-4BE3-8FEF-5B7F58D6518A}" srcOrd="0" destOrd="0" presId="urn:microsoft.com/office/officeart/2005/8/layout/hierarchy2"/>
    <dgm:cxn modelId="{BD25ECC6-838D-4C8C-9AEC-E01B6B788114}" type="presParOf" srcId="{473208BC-CE60-4194-AC94-3A0ED55B9BF2}" destId="{09CA4103-79EE-4724-93A9-5673F85D4C72}" srcOrd="1" destOrd="0" presId="urn:microsoft.com/office/officeart/2005/8/layout/hierarchy2"/>
    <dgm:cxn modelId="{733CEC01-7145-4D0B-BA69-96A1BF8BE9A5}" type="presParOf" srcId="{09CA4103-79EE-4724-93A9-5673F85D4C72}" destId="{0C8F38F6-33B3-4E97-900E-69BA1BE62A92}" srcOrd="0" destOrd="0" presId="urn:microsoft.com/office/officeart/2005/8/layout/hierarchy2"/>
    <dgm:cxn modelId="{FAAE42B1-EC2B-4BEB-AF01-C83F7F3749DC}" type="presParOf" srcId="{0C8F38F6-33B3-4E97-900E-69BA1BE62A92}" destId="{83D87C44-E0E2-4EF2-85B9-EBE9840699C6}" srcOrd="0" destOrd="0" presId="urn:microsoft.com/office/officeart/2005/8/layout/hierarchy2"/>
    <dgm:cxn modelId="{6CDB8DD6-4949-4AE2-86E7-9191B68D41E7}" type="presParOf" srcId="{09CA4103-79EE-4724-93A9-5673F85D4C72}" destId="{DA06DA58-1068-4579-B9FB-AF3894CA268F}" srcOrd="1" destOrd="0" presId="urn:microsoft.com/office/officeart/2005/8/layout/hierarchy2"/>
    <dgm:cxn modelId="{B68F7701-D289-415A-989B-1FA4B19D766D}" type="presParOf" srcId="{DA06DA58-1068-4579-B9FB-AF3894CA268F}" destId="{AE446EF2-A5EC-48BF-BD14-1C02AA97A592}" srcOrd="0" destOrd="0" presId="urn:microsoft.com/office/officeart/2005/8/layout/hierarchy2"/>
    <dgm:cxn modelId="{B562F11B-7A7E-4204-86E9-FA4252AB6688}" type="presParOf" srcId="{DA06DA58-1068-4579-B9FB-AF3894CA268F}" destId="{ED8C4505-2667-4541-B7D5-F6F705E13A3C}" srcOrd="1" destOrd="0" presId="urn:microsoft.com/office/officeart/2005/8/layout/hierarchy2"/>
    <dgm:cxn modelId="{F86DE8DC-0B8F-427B-B8FF-9D3FFE586720}" type="presParOf" srcId="{ED8C4505-2667-4541-B7D5-F6F705E13A3C}" destId="{0A3F613A-5FC4-4A95-B7E1-3823E3612443}" srcOrd="0" destOrd="0" presId="urn:microsoft.com/office/officeart/2005/8/layout/hierarchy2"/>
    <dgm:cxn modelId="{9587C56C-A2F1-4798-9451-13532AE1D12F}" type="presParOf" srcId="{0A3F613A-5FC4-4A95-B7E1-3823E3612443}" destId="{32D381C2-A87E-4462-A7A2-A48176474E35}" srcOrd="0" destOrd="0" presId="urn:microsoft.com/office/officeart/2005/8/layout/hierarchy2"/>
    <dgm:cxn modelId="{609E9D94-E8ED-4CED-BFA9-449DB375BAC3}" type="presParOf" srcId="{ED8C4505-2667-4541-B7D5-F6F705E13A3C}" destId="{19FEB950-99A2-48E2-BF29-6F2303DE3E03}" srcOrd="1" destOrd="0" presId="urn:microsoft.com/office/officeart/2005/8/layout/hierarchy2"/>
    <dgm:cxn modelId="{FEC3141B-A852-4FD5-A96F-87934E4D9FBE}" type="presParOf" srcId="{19FEB950-99A2-48E2-BF29-6F2303DE3E03}" destId="{7EFB5EFB-B672-46BF-AF8C-FC154E19052A}" srcOrd="0" destOrd="0" presId="urn:microsoft.com/office/officeart/2005/8/layout/hierarchy2"/>
    <dgm:cxn modelId="{E4EE5D88-8396-49CF-928F-0EA436A95EC5}" type="presParOf" srcId="{19FEB950-99A2-48E2-BF29-6F2303DE3E03}" destId="{6896E053-A430-4F5D-A830-46CE2A4EF3F6}" srcOrd="1" destOrd="0" presId="urn:microsoft.com/office/officeart/2005/8/layout/hierarchy2"/>
    <dgm:cxn modelId="{49C74946-C55F-4BA5-AC53-C0043A7EA8B6}" type="presParOf" srcId="{ED8C4505-2667-4541-B7D5-F6F705E13A3C}" destId="{A420F2FD-F8D2-41CD-9B0C-58DCA52005D5}" srcOrd="2" destOrd="0" presId="urn:microsoft.com/office/officeart/2005/8/layout/hierarchy2"/>
    <dgm:cxn modelId="{7EBBD2C8-6EC9-4D5A-9507-7F5A4BAEE044}" type="presParOf" srcId="{A420F2FD-F8D2-41CD-9B0C-58DCA52005D5}" destId="{7A73A98D-95DA-4C87-B2DA-5B4E61CB3544}" srcOrd="0" destOrd="0" presId="urn:microsoft.com/office/officeart/2005/8/layout/hierarchy2"/>
    <dgm:cxn modelId="{A26E9EAE-5ED1-4588-A7F7-E93280A64832}" type="presParOf" srcId="{ED8C4505-2667-4541-B7D5-F6F705E13A3C}" destId="{D6A54CE3-2A0B-40D6-9A31-55746D0A0C59}" srcOrd="3" destOrd="0" presId="urn:microsoft.com/office/officeart/2005/8/layout/hierarchy2"/>
    <dgm:cxn modelId="{6EAFBE8B-EA6A-4E9F-8C44-FF9D5B8CA99D}" type="presParOf" srcId="{D6A54CE3-2A0B-40D6-9A31-55746D0A0C59}" destId="{136B8D98-D961-4A7B-B773-0BED61A2B305}" srcOrd="0" destOrd="0" presId="urn:microsoft.com/office/officeart/2005/8/layout/hierarchy2"/>
    <dgm:cxn modelId="{B23248B0-0D6B-42EB-9652-C5B371D67F42}" type="presParOf" srcId="{D6A54CE3-2A0B-40D6-9A31-55746D0A0C59}" destId="{31A6C93F-B864-4175-849A-FD21B814A853}" srcOrd="1" destOrd="0" presId="urn:microsoft.com/office/officeart/2005/8/layout/hierarchy2"/>
    <dgm:cxn modelId="{0A1E3356-3F7B-4031-801A-B993D5D6E2A5}" type="presParOf" srcId="{ED8C4505-2667-4541-B7D5-F6F705E13A3C}" destId="{8FC4F1E0-5DB8-4FF6-8A94-D89FE53FE6E1}" srcOrd="4" destOrd="0" presId="urn:microsoft.com/office/officeart/2005/8/layout/hierarchy2"/>
    <dgm:cxn modelId="{9C5FC4F6-AF2E-40D5-97DC-D80D0D729675}" type="presParOf" srcId="{8FC4F1E0-5DB8-4FF6-8A94-D89FE53FE6E1}" destId="{34D5BE0D-A4BE-4C7F-8A24-88781A3D8953}" srcOrd="0" destOrd="0" presId="urn:microsoft.com/office/officeart/2005/8/layout/hierarchy2"/>
    <dgm:cxn modelId="{F62D755F-E745-4E24-B550-AC2CF6EA93C0}" type="presParOf" srcId="{ED8C4505-2667-4541-B7D5-F6F705E13A3C}" destId="{2555FEBC-6890-42BD-B831-3CA1A1679618}" srcOrd="5" destOrd="0" presId="urn:microsoft.com/office/officeart/2005/8/layout/hierarchy2"/>
    <dgm:cxn modelId="{FF916BC5-F1C0-4CA4-86A1-88C6C990B032}" type="presParOf" srcId="{2555FEBC-6890-42BD-B831-3CA1A1679618}" destId="{41110F44-C6D3-46F4-A9E7-BD99A9E8A2A0}" srcOrd="0" destOrd="0" presId="urn:microsoft.com/office/officeart/2005/8/layout/hierarchy2"/>
    <dgm:cxn modelId="{3ABEC3FB-7663-4886-A887-8423BAD1EEB1}" type="presParOf" srcId="{2555FEBC-6890-42BD-B831-3CA1A1679618}" destId="{691E1DBE-89EA-4FAC-A1E9-209AAC41AC87}" srcOrd="1" destOrd="0" presId="urn:microsoft.com/office/officeart/2005/8/layout/hierarchy2"/>
    <dgm:cxn modelId="{74D4F34D-914E-402E-AA59-03499337B3D6}" type="presParOf" srcId="{ED8C4505-2667-4541-B7D5-F6F705E13A3C}" destId="{65995D87-C7C6-4197-BEEE-5589C92018CD}" srcOrd="6" destOrd="0" presId="urn:microsoft.com/office/officeart/2005/8/layout/hierarchy2"/>
    <dgm:cxn modelId="{B239F5B0-2364-43B9-A742-A50F4A78D735}" type="presParOf" srcId="{65995D87-C7C6-4197-BEEE-5589C92018CD}" destId="{9BCBC00E-F1F0-45D5-9D8F-E950564686CB}" srcOrd="0" destOrd="0" presId="urn:microsoft.com/office/officeart/2005/8/layout/hierarchy2"/>
    <dgm:cxn modelId="{F6A7C732-E462-4443-A1D4-9CDF3D7C44C4}" type="presParOf" srcId="{ED8C4505-2667-4541-B7D5-F6F705E13A3C}" destId="{6592B24E-DCAD-46D9-BB27-441A5D4F1809}" srcOrd="7" destOrd="0" presId="urn:microsoft.com/office/officeart/2005/8/layout/hierarchy2"/>
    <dgm:cxn modelId="{91016A0F-8732-4C62-B74F-370873EAC0A6}" type="presParOf" srcId="{6592B24E-DCAD-46D9-BB27-441A5D4F1809}" destId="{5291CE6B-1A20-4C7D-AED1-3BE43C02C424}" srcOrd="0" destOrd="0" presId="urn:microsoft.com/office/officeart/2005/8/layout/hierarchy2"/>
    <dgm:cxn modelId="{D6CD8992-5924-4F91-924F-3612EF021FA7}" type="presParOf" srcId="{6592B24E-DCAD-46D9-BB27-441A5D4F1809}" destId="{C1E1D9E8-D386-449E-974F-661A40D18E6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1B18EA-8BC4-4208-BD1C-F3331B9E6763}" type="doc">
      <dgm:prSet loTypeId="urn:microsoft.com/office/officeart/2005/8/layout/hierarchy2" loCatId="hierarchy" qsTypeId="urn:microsoft.com/office/officeart/2005/8/quickstyle/simple1" qsCatId="simple" csTypeId="urn:microsoft.com/office/officeart/2005/8/colors/accent1_2" csCatId="accent1" phldr="1"/>
      <dgm:spPr/>
    </dgm:pt>
    <dgm:pt modelId="{1E3B1993-58D9-4FD6-A3A4-584376F3F12D}">
      <dgm:prSet phldrT="[Text]" custT="1"/>
      <dgm:spPr>
        <a:solidFill>
          <a:srgbClr val="00B050"/>
        </a:solidFill>
      </dgm:spPr>
      <dgm:t>
        <a:bodyPr/>
        <a:lstStyle/>
        <a:p>
          <a:r>
            <a:rPr lang="sv-SE" sz="1200" dirty="0"/>
            <a:t>ESCO </a:t>
          </a:r>
          <a:r>
            <a:rPr lang="sv-SE" sz="1200" dirty="0" err="1"/>
            <a:t>skill</a:t>
          </a:r>
          <a:endParaRPr lang="sv-SE" sz="1200" dirty="0"/>
        </a:p>
        <a:p>
          <a:r>
            <a:rPr lang="sv-SE" sz="1200" dirty="0" err="1"/>
            <a:t>types</a:t>
          </a:r>
          <a:r>
            <a:rPr lang="sv-SE" sz="1200" dirty="0"/>
            <a:t> </a:t>
          </a:r>
          <a:r>
            <a:rPr lang="sv-SE" sz="1200" dirty="0" err="1"/>
            <a:t>of</a:t>
          </a:r>
          <a:r>
            <a:rPr lang="sv-SE" sz="1200" dirty="0"/>
            <a:t> </a:t>
          </a:r>
          <a:r>
            <a:rPr lang="sv-SE" sz="1200" dirty="0" err="1"/>
            <a:t>wood</a:t>
          </a:r>
          <a:endParaRPr lang="sv-SE" sz="1200" dirty="0"/>
        </a:p>
      </dgm:t>
    </dgm:pt>
    <dgm:pt modelId="{AE688AD0-937B-4525-A35C-E915BB766A24}" type="parTrans" cxnId="{59F1037D-BE40-4EE8-A4AD-374452B88FAF}">
      <dgm:prSet/>
      <dgm:spPr/>
      <dgm:t>
        <a:bodyPr/>
        <a:lstStyle/>
        <a:p>
          <a:endParaRPr lang="sv-SE"/>
        </a:p>
      </dgm:t>
    </dgm:pt>
    <dgm:pt modelId="{7ED0DE8F-4049-49D0-A432-C01B82FE61F9}" type="sibTrans" cxnId="{59F1037D-BE40-4EE8-A4AD-374452B88FAF}">
      <dgm:prSet/>
      <dgm:spPr/>
      <dgm:t>
        <a:bodyPr/>
        <a:lstStyle/>
        <a:p>
          <a:endParaRPr lang="sv-SE"/>
        </a:p>
      </dgm:t>
    </dgm:pt>
    <dgm:pt modelId="{F02E12FB-ACD3-4059-AA20-B10C1AFC3EB8}">
      <dgm:prSet phldrT="[Text]" custT="1"/>
      <dgm:spPr>
        <a:solidFill>
          <a:srgbClr val="00B050"/>
        </a:solidFill>
      </dgm:spPr>
      <dgm:t>
        <a:bodyPr/>
        <a:lstStyle/>
        <a:p>
          <a:r>
            <a:rPr lang="sv-SE" sz="1200" dirty="0" err="1"/>
            <a:t>Knowledge</a:t>
          </a:r>
          <a:r>
            <a:rPr lang="sv-SE" sz="1200" dirty="0"/>
            <a:t> </a:t>
          </a:r>
          <a:r>
            <a:rPr lang="sv-SE" sz="1200" dirty="0" err="1"/>
            <a:t>of</a:t>
          </a:r>
          <a:r>
            <a:rPr lang="sv-SE" sz="1200" dirty="0"/>
            <a:t> materials in </a:t>
          </a:r>
          <a:r>
            <a:rPr lang="sv-SE" sz="1200" dirty="0" err="1"/>
            <a:t>craftsmanship</a:t>
          </a:r>
          <a:endParaRPr lang="sv-SE" sz="1200" dirty="0"/>
        </a:p>
      </dgm:t>
    </dgm:pt>
    <dgm:pt modelId="{70E1AB0F-2893-4FA4-8623-32479F27CAA8}" type="parTrans" cxnId="{F7D24029-0119-4587-BB83-2994618D54E5}">
      <dgm:prSet/>
      <dgm:spPr/>
      <dgm:t>
        <a:bodyPr/>
        <a:lstStyle/>
        <a:p>
          <a:endParaRPr lang="sv-SE"/>
        </a:p>
      </dgm:t>
    </dgm:pt>
    <dgm:pt modelId="{8D2C8301-C118-49A8-A283-41C23C9E9751}" type="sibTrans" cxnId="{F7D24029-0119-4587-BB83-2994618D54E5}">
      <dgm:prSet/>
      <dgm:spPr/>
      <dgm:t>
        <a:bodyPr/>
        <a:lstStyle/>
        <a:p>
          <a:endParaRPr lang="sv-SE"/>
        </a:p>
      </dgm:t>
    </dgm:pt>
    <dgm:pt modelId="{7BBD770A-EBF3-41F9-90CC-866B85A223D0}">
      <dgm:prSet phldrT="[Text]" custT="1"/>
      <dgm:spPr/>
      <dgm:t>
        <a:bodyPr/>
        <a:lstStyle/>
        <a:p>
          <a:r>
            <a:rPr lang="sv-SE" sz="1200" dirty="0" err="1"/>
            <a:t>narrow</a:t>
          </a:r>
          <a:r>
            <a:rPr lang="sv-SE" sz="1200" dirty="0"/>
            <a:t> match</a:t>
          </a:r>
        </a:p>
      </dgm:t>
    </dgm:pt>
    <dgm:pt modelId="{4CA41F42-1C3E-43DA-ADDF-0C1645390657}" type="parTrans" cxnId="{374F19C6-109E-4000-8023-BE9DFB940E44}">
      <dgm:prSet/>
      <dgm:spPr/>
      <dgm:t>
        <a:bodyPr/>
        <a:lstStyle/>
        <a:p>
          <a:endParaRPr lang="sv-SE"/>
        </a:p>
      </dgm:t>
    </dgm:pt>
    <dgm:pt modelId="{1FF8E7D7-DCD2-44F7-81E2-7F98AFA0A77F}" type="sibTrans" cxnId="{374F19C6-109E-4000-8023-BE9DFB940E44}">
      <dgm:prSet/>
      <dgm:spPr/>
      <dgm:t>
        <a:bodyPr/>
        <a:lstStyle/>
        <a:p>
          <a:endParaRPr lang="sv-SE"/>
        </a:p>
      </dgm:t>
    </dgm:pt>
    <dgm:pt modelId="{BED50F9F-277F-4C48-A8B7-9D901DF15908}">
      <dgm:prSet phldrT="[Text]" custT="1"/>
      <dgm:spPr/>
      <dgm:t>
        <a:bodyPr/>
        <a:lstStyle/>
        <a:p>
          <a:r>
            <a:rPr lang="sv-SE" sz="1200" dirty="0"/>
            <a:t>Relevant ISCO </a:t>
          </a:r>
          <a:r>
            <a:rPr lang="sv-SE" sz="1200" dirty="0" err="1"/>
            <a:t>groups</a:t>
          </a:r>
          <a:endParaRPr lang="sv-SE" sz="1200" dirty="0"/>
        </a:p>
      </dgm:t>
    </dgm:pt>
    <dgm:pt modelId="{AD7FDAF5-7437-46E6-9023-6F9485F453B1}" type="parTrans" cxnId="{D6FC120D-7301-4809-A1FE-EC19FC8C264C}">
      <dgm:prSet/>
      <dgm:spPr/>
      <dgm:t>
        <a:bodyPr/>
        <a:lstStyle/>
        <a:p>
          <a:endParaRPr lang="sv-SE"/>
        </a:p>
      </dgm:t>
    </dgm:pt>
    <dgm:pt modelId="{51FEC201-02C9-46F8-81C4-6F19F86536D7}" type="sibTrans" cxnId="{D6FC120D-7301-4809-A1FE-EC19FC8C264C}">
      <dgm:prSet/>
      <dgm:spPr/>
      <dgm:t>
        <a:bodyPr/>
        <a:lstStyle/>
        <a:p>
          <a:endParaRPr lang="sv-SE"/>
        </a:p>
      </dgm:t>
    </dgm:pt>
    <dgm:pt modelId="{0F9A196E-F583-4F5E-B220-A415CE9667C6}" type="pres">
      <dgm:prSet presAssocID="{A11B18EA-8BC4-4208-BD1C-F3331B9E6763}" presName="diagram" presStyleCnt="0">
        <dgm:presLayoutVars>
          <dgm:chPref val="1"/>
          <dgm:dir/>
          <dgm:animOne val="branch"/>
          <dgm:animLvl val="lvl"/>
          <dgm:resizeHandles val="exact"/>
        </dgm:presLayoutVars>
      </dgm:prSet>
      <dgm:spPr/>
    </dgm:pt>
    <dgm:pt modelId="{473208BC-CE60-4194-AC94-3A0ED55B9BF2}" type="pres">
      <dgm:prSet presAssocID="{1E3B1993-58D9-4FD6-A3A4-584376F3F12D}" presName="root1" presStyleCnt="0"/>
      <dgm:spPr/>
    </dgm:pt>
    <dgm:pt modelId="{7306748A-3193-4BE3-8FEF-5B7F58D6518A}" type="pres">
      <dgm:prSet presAssocID="{1E3B1993-58D9-4FD6-A3A4-584376F3F12D}" presName="LevelOneTextNode" presStyleLbl="node0" presStyleIdx="0" presStyleCnt="1" custScaleX="184423" custLinFactNeighborX="-437" custLinFactNeighborY="-67289">
        <dgm:presLayoutVars>
          <dgm:chPref val="3"/>
        </dgm:presLayoutVars>
      </dgm:prSet>
      <dgm:spPr/>
    </dgm:pt>
    <dgm:pt modelId="{09CA4103-79EE-4724-93A9-5673F85D4C72}" type="pres">
      <dgm:prSet presAssocID="{1E3B1993-58D9-4FD6-A3A4-584376F3F12D}" presName="level2hierChild" presStyleCnt="0"/>
      <dgm:spPr/>
    </dgm:pt>
    <dgm:pt modelId="{0C8F38F6-33B3-4E97-900E-69BA1BE62A92}" type="pres">
      <dgm:prSet presAssocID="{4CA41F42-1C3E-43DA-ADDF-0C1645390657}" presName="conn2-1" presStyleLbl="parChTrans1D2" presStyleIdx="0" presStyleCnt="1"/>
      <dgm:spPr/>
    </dgm:pt>
    <dgm:pt modelId="{83D87C44-E0E2-4EF2-85B9-EBE9840699C6}" type="pres">
      <dgm:prSet presAssocID="{4CA41F42-1C3E-43DA-ADDF-0C1645390657}" presName="connTx" presStyleLbl="parChTrans1D2" presStyleIdx="0" presStyleCnt="1"/>
      <dgm:spPr/>
    </dgm:pt>
    <dgm:pt modelId="{DA06DA58-1068-4579-B9FB-AF3894CA268F}" type="pres">
      <dgm:prSet presAssocID="{7BBD770A-EBF3-41F9-90CC-866B85A223D0}" presName="root2" presStyleCnt="0"/>
      <dgm:spPr/>
    </dgm:pt>
    <dgm:pt modelId="{AE446EF2-A5EC-48BF-BD14-1C02AA97A592}" type="pres">
      <dgm:prSet presAssocID="{7BBD770A-EBF3-41F9-90CC-866B85A223D0}" presName="LevelTwoTextNode" presStyleLbl="node2" presStyleIdx="0" presStyleCnt="1" custLinFactNeighborX="-437" custLinFactNeighborY="-67289">
        <dgm:presLayoutVars>
          <dgm:chPref val="3"/>
        </dgm:presLayoutVars>
      </dgm:prSet>
      <dgm:spPr/>
    </dgm:pt>
    <dgm:pt modelId="{ED8C4505-2667-4541-B7D5-F6F705E13A3C}" type="pres">
      <dgm:prSet presAssocID="{7BBD770A-EBF3-41F9-90CC-866B85A223D0}" presName="level3hierChild" presStyleCnt="0"/>
      <dgm:spPr/>
    </dgm:pt>
    <dgm:pt modelId="{0A3F613A-5FC4-4A95-B7E1-3823E3612443}" type="pres">
      <dgm:prSet presAssocID="{70E1AB0F-2893-4FA4-8623-32479F27CAA8}" presName="conn2-1" presStyleLbl="parChTrans1D3" presStyleIdx="0" presStyleCnt="1"/>
      <dgm:spPr/>
    </dgm:pt>
    <dgm:pt modelId="{32D381C2-A87E-4462-A7A2-A48176474E35}" type="pres">
      <dgm:prSet presAssocID="{70E1AB0F-2893-4FA4-8623-32479F27CAA8}" presName="connTx" presStyleLbl="parChTrans1D3" presStyleIdx="0" presStyleCnt="1"/>
      <dgm:spPr/>
    </dgm:pt>
    <dgm:pt modelId="{19FEB950-99A2-48E2-BF29-6F2303DE3E03}" type="pres">
      <dgm:prSet presAssocID="{F02E12FB-ACD3-4059-AA20-B10C1AFC3EB8}" presName="root2" presStyleCnt="0"/>
      <dgm:spPr/>
    </dgm:pt>
    <dgm:pt modelId="{7EFB5EFB-B672-46BF-AF8C-FC154E19052A}" type="pres">
      <dgm:prSet presAssocID="{F02E12FB-ACD3-4059-AA20-B10C1AFC3EB8}" presName="LevelTwoTextNode" presStyleLbl="node3" presStyleIdx="0" presStyleCnt="1" custScaleX="224223" custLinFactNeighborX="-437" custLinFactNeighborY="-67289">
        <dgm:presLayoutVars>
          <dgm:chPref val="3"/>
        </dgm:presLayoutVars>
      </dgm:prSet>
      <dgm:spPr/>
    </dgm:pt>
    <dgm:pt modelId="{6896E053-A430-4F5D-A830-46CE2A4EF3F6}" type="pres">
      <dgm:prSet presAssocID="{F02E12FB-ACD3-4059-AA20-B10C1AFC3EB8}" presName="level3hierChild" presStyleCnt="0"/>
      <dgm:spPr/>
    </dgm:pt>
    <dgm:pt modelId="{FBB89E77-C218-4060-B94D-5D56A9D1B6D8}" type="pres">
      <dgm:prSet presAssocID="{AD7FDAF5-7437-46E6-9023-6F9485F453B1}" presName="conn2-1" presStyleLbl="parChTrans1D4" presStyleIdx="0" presStyleCnt="1"/>
      <dgm:spPr/>
    </dgm:pt>
    <dgm:pt modelId="{A66882D2-8A8C-4904-BD6F-5278C62913D9}" type="pres">
      <dgm:prSet presAssocID="{AD7FDAF5-7437-46E6-9023-6F9485F453B1}" presName="connTx" presStyleLbl="parChTrans1D4" presStyleIdx="0" presStyleCnt="1"/>
      <dgm:spPr/>
    </dgm:pt>
    <dgm:pt modelId="{440834FD-8096-44DF-B13D-E440B588ECC2}" type="pres">
      <dgm:prSet presAssocID="{BED50F9F-277F-4C48-A8B7-9D901DF15908}" presName="root2" presStyleCnt="0"/>
      <dgm:spPr/>
    </dgm:pt>
    <dgm:pt modelId="{98EA7D58-C00A-493D-9DA2-DA2DBABE1DF2}" type="pres">
      <dgm:prSet presAssocID="{BED50F9F-277F-4C48-A8B7-9D901DF15908}" presName="LevelTwoTextNode" presStyleLbl="node4" presStyleIdx="0" presStyleCnt="1" custLinFactNeighborX="-437" custLinFactNeighborY="-67289">
        <dgm:presLayoutVars>
          <dgm:chPref val="3"/>
        </dgm:presLayoutVars>
      </dgm:prSet>
      <dgm:spPr/>
    </dgm:pt>
    <dgm:pt modelId="{5E7529EE-AC2B-4B48-A2F1-6E24F448D5B6}" type="pres">
      <dgm:prSet presAssocID="{BED50F9F-277F-4C48-A8B7-9D901DF15908}" presName="level3hierChild" presStyleCnt="0"/>
      <dgm:spPr/>
    </dgm:pt>
  </dgm:ptLst>
  <dgm:cxnLst>
    <dgm:cxn modelId="{D6FC120D-7301-4809-A1FE-EC19FC8C264C}" srcId="{F02E12FB-ACD3-4059-AA20-B10C1AFC3EB8}" destId="{BED50F9F-277F-4C48-A8B7-9D901DF15908}" srcOrd="0" destOrd="0" parTransId="{AD7FDAF5-7437-46E6-9023-6F9485F453B1}" sibTransId="{51FEC201-02C9-46F8-81C4-6F19F86536D7}"/>
    <dgm:cxn modelId="{6DF05016-2270-45FC-AEB8-1BA6AB3287D9}" type="presOf" srcId="{4CA41F42-1C3E-43DA-ADDF-0C1645390657}" destId="{83D87C44-E0E2-4EF2-85B9-EBE9840699C6}" srcOrd="1" destOrd="0" presId="urn:microsoft.com/office/officeart/2005/8/layout/hierarchy2"/>
    <dgm:cxn modelId="{F7D24029-0119-4587-BB83-2994618D54E5}" srcId="{7BBD770A-EBF3-41F9-90CC-866B85A223D0}" destId="{F02E12FB-ACD3-4059-AA20-B10C1AFC3EB8}" srcOrd="0" destOrd="0" parTransId="{70E1AB0F-2893-4FA4-8623-32479F27CAA8}" sibTransId="{8D2C8301-C118-49A8-A283-41C23C9E9751}"/>
    <dgm:cxn modelId="{B72F3C2D-B7EE-4161-B9EC-53E52587511A}" type="presOf" srcId="{4CA41F42-1C3E-43DA-ADDF-0C1645390657}" destId="{0C8F38F6-33B3-4E97-900E-69BA1BE62A92}" srcOrd="0" destOrd="0" presId="urn:microsoft.com/office/officeart/2005/8/layout/hierarchy2"/>
    <dgm:cxn modelId="{E07BFF2D-520D-4D6A-90C7-4A11F15E8439}" type="presOf" srcId="{AD7FDAF5-7437-46E6-9023-6F9485F453B1}" destId="{FBB89E77-C218-4060-B94D-5D56A9D1B6D8}" srcOrd="0" destOrd="0" presId="urn:microsoft.com/office/officeart/2005/8/layout/hierarchy2"/>
    <dgm:cxn modelId="{6E83B82F-8AA7-431D-B977-20218256E23A}" type="presOf" srcId="{BED50F9F-277F-4C48-A8B7-9D901DF15908}" destId="{98EA7D58-C00A-493D-9DA2-DA2DBABE1DF2}" srcOrd="0" destOrd="0" presId="urn:microsoft.com/office/officeart/2005/8/layout/hierarchy2"/>
    <dgm:cxn modelId="{01BCD649-A622-42EC-9A8D-8A02B4C1F1B0}" type="presOf" srcId="{70E1AB0F-2893-4FA4-8623-32479F27CAA8}" destId="{0A3F613A-5FC4-4A95-B7E1-3823E3612443}" srcOrd="0" destOrd="0" presId="urn:microsoft.com/office/officeart/2005/8/layout/hierarchy2"/>
    <dgm:cxn modelId="{D8B56D51-5EFF-48AE-B11B-E2C599F3605F}" type="presOf" srcId="{1E3B1993-58D9-4FD6-A3A4-584376F3F12D}" destId="{7306748A-3193-4BE3-8FEF-5B7F58D6518A}" srcOrd="0" destOrd="0" presId="urn:microsoft.com/office/officeart/2005/8/layout/hierarchy2"/>
    <dgm:cxn modelId="{59F1037D-BE40-4EE8-A4AD-374452B88FAF}" srcId="{A11B18EA-8BC4-4208-BD1C-F3331B9E6763}" destId="{1E3B1993-58D9-4FD6-A3A4-584376F3F12D}" srcOrd="0" destOrd="0" parTransId="{AE688AD0-937B-4525-A35C-E915BB766A24}" sibTransId="{7ED0DE8F-4049-49D0-A432-C01B82FE61F9}"/>
    <dgm:cxn modelId="{5752A77F-81F1-4C4A-AFF2-AB10ECE34AAE}" type="presOf" srcId="{7BBD770A-EBF3-41F9-90CC-866B85A223D0}" destId="{AE446EF2-A5EC-48BF-BD14-1C02AA97A592}" srcOrd="0" destOrd="0" presId="urn:microsoft.com/office/officeart/2005/8/layout/hierarchy2"/>
    <dgm:cxn modelId="{A50132B1-9E9E-4ACD-9054-4B10CF7F426E}" type="presOf" srcId="{AD7FDAF5-7437-46E6-9023-6F9485F453B1}" destId="{A66882D2-8A8C-4904-BD6F-5278C62913D9}" srcOrd="1" destOrd="0" presId="urn:microsoft.com/office/officeart/2005/8/layout/hierarchy2"/>
    <dgm:cxn modelId="{374F19C6-109E-4000-8023-BE9DFB940E44}" srcId="{1E3B1993-58D9-4FD6-A3A4-584376F3F12D}" destId="{7BBD770A-EBF3-41F9-90CC-866B85A223D0}" srcOrd="0" destOrd="0" parTransId="{4CA41F42-1C3E-43DA-ADDF-0C1645390657}" sibTransId="{1FF8E7D7-DCD2-44F7-81E2-7F98AFA0A77F}"/>
    <dgm:cxn modelId="{AAA5A0D5-A557-4918-A005-A535B580DE92}" type="presOf" srcId="{70E1AB0F-2893-4FA4-8623-32479F27CAA8}" destId="{32D381C2-A87E-4462-A7A2-A48176474E35}" srcOrd="1" destOrd="0" presId="urn:microsoft.com/office/officeart/2005/8/layout/hierarchy2"/>
    <dgm:cxn modelId="{BCC59BDD-BEA3-4B89-8C07-F1792A9D09C9}" type="presOf" srcId="{F02E12FB-ACD3-4059-AA20-B10C1AFC3EB8}" destId="{7EFB5EFB-B672-46BF-AF8C-FC154E19052A}" srcOrd="0" destOrd="0" presId="urn:microsoft.com/office/officeart/2005/8/layout/hierarchy2"/>
    <dgm:cxn modelId="{A07077E7-7C23-431E-AF58-261FCECFB5BB}" type="presOf" srcId="{A11B18EA-8BC4-4208-BD1C-F3331B9E6763}" destId="{0F9A196E-F583-4F5E-B220-A415CE9667C6}" srcOrd="0" destOrd="0" presId="urn:microsoft.com/office/officeart/2005/8/layout/hierarchy2"/>
    <dgm:cxn modelId="{BC86B4B5-DF8D-4F84-A48C-67A74A9535B6}" type="presParOf" srcId="{0F9A196E-F583-4F5E-B220-A415CE9667C6}" destId="{473208BC-CE60-4194-AC94-3A0ED55B9BF2}" srcOrd="0" destOrd="0" presId="urn:microsoft.com/office/officeart/2005/8/layout/hierarchy2"/>
    <dgm:cxn modelId="{B056B414-FFAC-47D7-98EF-2C3DC0EC08DB}" type="presParOf" srcId="{473208BC-CE60-4194-AC94-3A0ED55B9BF2}" destId="{7306748A-3193-4BE3-8FEF-5B7F58D6518A}" srcOrd="0" destOrd="0" presId="urn:microsoft.com/office/officeart/2005/8/layout/hierarchy2"/>
    <dgm:cxn modelId="{BD25ECC6-838D-4C8C-9AEC-E01B6B788114}" type="presParOf" srcId="{473208BC-CE60-4194-AC94-3A0ED55B9BF2}" destId="{09CA4103-79EE-4724-93A9-5673F85D4C72}" srcOrd="1" destOrd="0" presId="urn:microsoft.com/office/officeart/2005/8/layout/hierarchy2"/>
    <dgm:cxn modelId="{733CEC01-7145-4D0B-BA69-96A1BF8BE9A5}" type="presParOf" srcId="{09CA4103-79EE-4724-93A9-5673F85D4C72}" destId="{0C8F38F6-33B3-4E97-900E-69BA1BE62A92}" srcOrd="0" destOrd="0" presId="urn:microsoft.com/office/officeart/2005/8/layout/hierarchy2"/>
    <dgm:cxn modelId="{FAAE42B1-EC2B-4BEB-AF01-C83F7F3749DC}" type="presParOf" srcId="{0C8F38F6-33B3-4E97-900E-69BA1BE62A92}" destId="{83D87C44-E0E2-4EF2-85B9-EBE9840699C6}" srcOrd="0" destOrd="0" presId="urn:microsoft.com/office/officeart/2005/8/layout/hierarchy2"/>
    <dgm:cxn modelId="{6CDB8DD6-4949-4AE2-86E7-9191B68D41E7}" type="presParOf" srcId="{09CA4103-79EE-4724-93A9-5673F85D4C72}" destId="{DA06DA58-1068-4579-B9FB-AF3894CA268F}" srcOrd="1" destOrd="0" presId="urn:microsoft.com/office/officeart/2005/8/layout/hierarchy2"/>
    <dgm:cxn modelId="{B68F7701-D289-415A-989B-1FA4B19D766D}" type="presParOf" srcId="{DA06DA58-1068-4579-B9FB-AF3894CA268F}" destId="{AE446EF2-A5EC-48BF-BD14-1C02AA97A592}" srcOrd="0" destOrd="0" presId="urn:microsoft.com/office/officeart/2005/8/layout/hierarchy2"/>
    <dgm:cxn modelId="{B562F11B-7A7E-4204-86E9-FA4252AB6688}" type="presParOf" srcId="{DA06DA58-1068-4579-B9FB-AF3894CA268F}" destId="{ED8C4505-2667-4541-B7D5-F6F705E13A3C}" srcOrd="1" destOrd="0" presId="urn:microsoft.com/office/officeart/2005/8/layout/hierarchy2"/>
    <dgm:cxn modelId="{F86DE8DC-0B8F-427B-B8FF-9D3FFE586720}" type="presParOf" srcId="{ED8C4505-2667-4541-B7D5-F6F705E13A3C}" destId="{0A3F613A-5FC4-4A95-B7E1-3823E3612443}" srcOrd="0" destOrd="0" presId="urn:microsoft.com/office/officeart/2005/8/layout/hierarchy2"/>
    <dgm:cxn modelId="{9587C56C-A2F1-4798-9451-13532AE1D12F}" type="presParOf" srcId="{0A3F613A-5FC4-4A95-B7E1-3823E3612443}" destId="{32D381C2-A87E-4462-A7A2-A48176474E35}" srcOrd="0" destOrd="0" presId="urn:microsoft.com/office/officeart/2005/8/layout/hierarchy2"/>
    <dgm:cxn modelId="{609E9D94-E8ED-4CED-BFA9-449DB375BAC3}" type="presParOf" srcId="{ED8C4505-2667-4541-B7D5-F6F705E13A3C}" destId="{19FEB950-99A2-48E2-BF29-6F2303DE3E03}" srcOrd="1" destOrd="0" presId="urn:microsoft.com/office/officeart/2005/8/layout/hierarchy2"/>
    <dgm:cxn modelId="{FEC3141B-A852-4FD5-A96F-87934E4D9FBE}" type="presParOf" srcId="{19FEB950-99A2-48E2-BF29-6F2303DE3E03}" destId="{7EFB5EFB-B672-46BF-AF8C-FC154E19052A}" srcOrd="0" destOrd="0" presId="urn:microsoft.com/office/officeart/2005/8/layout/hierarchy2"/>
    <dgm:cxn modelId="{E4EE5D88-8396-49CF-928F-0EA436A95EC5}" type="presParOf" srcId="{19FEB950-99A2-48E2-BF29-6F2303DE3E03}" destId="{6896E053-A430-4F5D-A830-46CE2A4EF3F6}" srcOrd="1" destOrd="0" presId="urn:microsoft.com/office/officeart/2005/8/layout/hierarchy2"/>
    <dgm:cxn modelId="{5878A84A-EFAC-428B-94A8-47DC26CF67B0}" type="presParOf" srcId="{6896E053-A430-4F5D-A830-46CE2A4EF3F6}" destId="{FBB89E77-C218-4060-B94D-5D56A9D1B6D8}" srcOrd="0" destOrd="0" presId="urn:microsoft.com/office/officeart/2005/8/layout/hierarchy2"/>
    <dgm:cxn modelId="{5426145F-DD54-45A1-8FE9-318A564CDE90}" type="presParOf" srcId="{FBB89E77-C218-4060-B94D-5D56A9D1B6D8}" destId="{A66882D2-8A8C-4904-BD6F-5278C62913D9}" srcOrd="0" destOrd="0" presId="urn:microsoft.com/office/officeart/2005/8/layout/hierarchy2"/>
    <dgm:cxn modelId="{68233C7A-7DE4-4B4E-BAA5-C57D8B83F24F}" type="presParOf" srcId="{6896E053-A430-4F5D-A830-46CE2A4EF3F6}" destId="{440834FD-8096-44DF-B13D-E440B588ECC2}" srcOrd="1" destOrd="0" presId="urn:microsoft.com/office/officeart/2005/8/layout/hierarchy2"/>
    <dgm:cxn modelId="{ACBAE7B1-D116-441C-866C-9A861D9D4538}" type="presParOf" srcId="{440834FD-8096-44DF-B13D-E440B588ECC2}" destId="{98EA7D58-C00A-493D-9DA2-DA2DBABE1DF2}" srcOrd="0" destOrd="0" presId="urn:microsoft.com/office/officeart/2005/8/layout/hierarchy2"/>
    <dgm:cxn modelId="{4393BEB3-616E-43A1-B4E4-122AF2CD4C57}" type="presParOf" srcId="{440834FD-8096-44DF-B13D-E440B588ECC2}" destId="{5E7529EE-AC2B-4B48-A2F1-6E24F448D5B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11B18EA-8BC4-4208-BD1C-F3331B9E676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sv-SE"/>
        </a:p>
      </dgm:t>
    </dgm:pt>
    <dgm:pt modelId="{FD0E56F7-DBFD-4607-A641-2CF3E1D51874}">
      <dgm:prSet phldrT="[Text]" custT="1"/>
      <dgm:spPr/>
      <dgm:t>
        <a:bodyPr/>
        <a:lstStyle/>
        <a:p>
          <a:r>
            <a:rPr lang="sv-SE" sz="1200" dirty="0" err="1"/>
            <a:t>Should</a:t>
          </a:r>
          <a:r>
            <a:rPr lang="sv-SE" sz="1200" dirty="0"/>
            <a:t> SE </a:t>
          </a:r>
          <a:r>
            <a:rPr lang="sv-SE" sz="1200" dirty="0" err="1"/>
            <a:t>skill</a:t>
          </a:r>
          <a:r>
            <a:rPr lang="sv-SE" sz="1200" dirty="0"/>
            <a:t> be green or digital?</a:t>
          </a:r>
        </a:p>
      </dgm:t>
    </dgm:pt>
    <dgm:pt modelId="{3B687B9F-DD77-435C-80A7-1974E9D0446D}" type="parTrans" cxnId="{F949B558-E76A-45E0-8117-6AF4D5E3E129}">
      <dgm:prSet/>
      <dgm:spPr/>
      <dgm:t>
        <a:bodyPr/>
        <a:lstStyle/>
        <a:p>
          <a:endParaRPr lang="sv-SE"/>
        </a:p>
      </dgm:t>
    </dgm:pt>
    <dgm:pt modelId="{EC540AEA-B0F7-4833-8670-770E0B3F77B1}" type="sibTrans" cxnId="{F949B558-E76A-45E0-8117-6AF4D5E3E129}">
      <dgm:prSet/>
      <dgm:spPr/>
      <dgm:t>
        <a:bodyPr/>
        <a:lstStyle/>
        <a:p>
          <a:endParaRPr lang="sv-SE"/>
        </a:p>
      </dgm:t>
    </dgm:pt>
    <dgm:pt modelId="{1E3B1993-58D9-4FD6-A3A4-584376F3F12D}">
      <dgm:prSet phldrT="[Text]" custT="1"/>
      <dgm:spPr/>
      <dgm:t>
        <a:bodyPr/>
        <a:lstStyle/>
        <a:p>
          <a:r>
            <a:rPr lang="sv-SE" sz="1200" dirty="0"/>
            <a:t>SE </a:t>
          </a:r>
          <a:r>
            <a:rPr lang="sv-SE" sz="1200" dirty="0" err="1"/>
            <a:t>skills</a:t>
          </a:r>
          <a:r>
            <a:rPr lang="sv-SE" sz="1200" dirty="0"/>
            <a:t> </a:t>
          </a:r>
          <a:r>
            <a:rPr lang="sv-SE" sz="1200" dirty="0" err="1"/>
            <a:t>without</a:t>
          </a:r>
          <a:r>
            <a:rPr lang="sv-SE" sz="1200" dirty="0"/>
            <a:t> </a:t>
          </a:r>
        </a:p>
        <a:p>
          <a:r>
            <a:rPr lang="sv-SE" sz="1200" dirty="0"/>
            <a:t>G/D </a:t>
          </a:r>
          <a:r>
            <a:rPr lang="sv-SE" sz="1200" dirty="0" err="1"/>
            <a:t>mapping</a:t>
          </a:r>
          <a:endParaRPr lang="sv-SE" sz="1200" dirty="0"/>
        </a:p>
      </dgm:t>
    </dgm:pt>
    <dgm:pt modelId="{7ED0DE8F-4049-49D0-A432-C01B82FE61F9}" type="sibTrans" cxnId="{59F1037D-BE40-4EE8-A4AD-374452B88FAF}">
      <dgm:prSet/>
      <dgm:spPr/>
      <dgm:t>
        <a:bodyPr/>
        <a:lstStyle/>
        <a:p>
          <a:endParaRPr lang="sv-SE"/>
        </a:p>
      </dgm:t>
    </dgm:pt>
    <dgm:pt modelId="{AE688AD0-937B-4525-A35C-E915BB766A24}" type="parTrans" cxnId="{59F1037D-BE40-4EE8-A4AD-374452B88FAF}">
      <dgm:prSet/>
      <dgm:spPr/>
      <dgm:t>
        <a:bodyPr/>
        <a:lstStyle/>
        <a:p>
          <a:endParaRPr lang="sv-SE"/>
        </a:p>
      </dgm:t>
    </dgm:pt>
    <dgm:pt modelId="{E9484EC1-91D9-459E-AA43-DC3AACFC1F43}">
      <dgm:prSet phldrT="[Text]" custT="1"/>
      <dgm:spPr/>
      <dgm:t>
        <a:bodyPr/>
        <a:lstStyle/>
        <a:p>
          <a:r>
            <a:rPr lang="sv-SE" sz="1200" dirty="0"/>
            <a:t>DigComp2.2</a:t>
          </a:r>
        </a:p>
        <a:p>
          <a:r>
            <a:rPr lang="sv-SE" sz="1200" dirty="0"/>
            <a:t>Green </a:t>
          </a:r>
          <a:r>
            <a:rPr lang="sv-SE" sz="1200" dirty="0" err="1"/>
            <a:t>skills</a:t>
          </a:r>
          <a:r>
            <a:rPr lang="sv-SE" sz="1200" dirty="0"/>
            <a:t> definition</a:t>
          </a:r>
        </a:p>
      </dgm:t>
    </dgm:pt>
    <dgm:pt modelId="{6AA422FD-F0F6-4DBE-8193-5C6FE0A1533F}" type="parTrans" cxnId="{C9A8440D-4259-4F31-9A72-89CF5555BBFB}">
      <dgm:prSet/>
      <dgm:spPr/>
      <dgm:t>
        <a:bodyPr/>
        <a:lstStyle/>
        <a:p>
          <a:endParaRPr lang="sv-SE"/>
        </a:p>
      </dgm:t>
    </dgm:pt>
    <dgm:pt modelId="{78453AD8-7EE3-4F77-9F4E-93AFF79A09CE}" type="sibTrans" cxnId="{C9A8440D-4259-4F31-9A72-89CF5555BBFB}">
      <dgm:prSet/>
      <dgm:spPr/>
      <dgm:t>
        <a:bodyPr/>
        <a:lstStyle/>
        <a:p>
          <a:endParaRPr lang="sv-SE"/>
        </a:p>
      </dgm:t>
    </dgm:pt>
    <dgm:pt modelId="{C9A7BA59-C048-4110-9EEC-D21B4D1C93A1}">
      <dgm:prSet phldrT="[Text]" custT="1"/>
      <dgm:spPr/>
      <dgm:t>
        <a:bodyPr/>
        <a:lstStyle/>
        <a:p>
          <a:r>
            <a:rPr lang="sv-SE" sz="1200" dirty="0"/>
            <a:t>New </a:t>
          </a:r>
          <a:r>
            <a:rPr lang="sv-SE" sz="1200" dirty="0" err="1"/>
            <a:t>mapping</a:t>
          </a:r>
          <a:endParaRPr lang="sv-SE" sz="1200" dirty="0"/>
        </a:p>
      </dgm:t>
    </dgm:pt>
    <dgm:pt modelId="{6C537942-54E7-4C53-A3D4-7B9D8FD6CCE6}" type="parTrans" cxnId="{0FBDBD08-43C0-4C01-9F02-B24C4DDEF0E7}">
      <dgm:prSet/>
      <dgm:spPr/>
      <dgm:t>
        <a:bodyPr/>
        <a:lstStyle/>
        <a:p>
          <a:endParaRPr lang="sv-SE"/>
        </a:p>
      </dgm:t>
    </dgm:pt>
    <dgm:pt modelId="{CFB2557C-7B5F-46B1-8891-507258B02F95}" type="sibTrans" cxnId="{0FBDBD08-43C0-4C01-9F02-B24C4DDEF0E7}">
      <dgm:prSet/>
      <dgm:spPr/>
      <dgm:t>
        <a:bodyPr/>
        <a:lstStyle/>
        <a:p>
          <a:endParaRPr lang="sv-SE"/>
        </a:p>
      </dgm:t>
    </dgm:pt>
    <dgm:pt modelId="{1891C278-18F3-4107-9BAB-059E6882DBE7}">
      <dgm:prSet phldrT="[Text]" custT="1"/>
      <dgm:spPr/>
      <dgm:t>
        <a:bodyPr/>
        <a:lstStyle/>
        <a:p>
          <a:r>
            <a:rPr lang="sv-SE" sz="1200" dirty="0"/>
            <a:t>New SE </a:t>
          </a:r>
          <a:r>
            <a:rPr lang="sv-SE" sz="1200" dirty="0" err="1"/>
            <a:t>skill</a:t>
          </a:r>
          <a:endParaRPr lang="sv-SE" sz="1200" dirty="0"/>
        </a:p>
      </dgm:t>
    </dgm:pt>
    <dgm:pt modelId="{9EEFE2DC-2BA7-4353-9693-60679EC9688F}" type="parTrans" cxnId="{1C883B7E-58A1-476B-A6BC-BFC153910301}">
      <dgm:prSet/>
      <dgm:spPr/>
      <dgm:t>
        <a:bodyPr/>
        <a:lstStyle/>
        <a:p>
          <a:endParaRPr lang="sv-SE"/>
        </a:p>
      </dgm:t>
    </dgm:pt>
    <dgm:pt modelId="{834F1ECB-8418-4E08-BDB0-A5E16E1CDB6B}" type="sibTrans" cxnId="{1C883B7E-58A1-476B-A6BC-BFC153910301}">
      <dgm:prSet/>
      <dgm:spPr/>
      <dgm:t>
        <a:bodyPr/>
        <a:lstStyle/>
        <a:p>
          <a:endParaRPr lang="sv-SE"/>
        </a:p>
      </dgm:t>
    </dgm:pt>
    <dgm:pt modelId="{EBBC5296-C156-47B2-A0CE-7893D09F525F}" type="pres">
      <dgm:prSet presAssocID="{A11B18EA-8BC4-4208-BD1C-F3331B9E6763}" presName="diagram" presStyleCnt="0">
        <dgm:presLayoutVars>
          <dgm:chPref val="1"/>
          <dgm:dir/>
          <dgm:animOne val="branch"/>
          <dgm:animLvl val="lvl"/>
          <dgm:resizeHandles val="exact"/>
        </dgm:presLayoutVars>
      </dgm:prSet>
      <dgm:spPr/>
    </dgm:pt>
    <dgm:pt modelId="{28B9DBDD-2231-4719-8D23-A210411046E8}" type="pres">
      <dgm:prSet presAssocID="{1E3B1993-58D9-4FD6-A3A4-584376F3F12D}" presName="root1" presStyleCnt="0"/>
      <dgm:spPr/>
    </dgm:pt>
    <dgm:pt modelId="{BA5E82E1-288C-4B54-B645-FBD61CF10C47}" type="pres">
      <dgm:prSet presAssocID="{1E3B1993-58D9-4FD6-A3A4-584376F3F12D}" presName="LevelOneTextNode" presStyleLbl="node0" presStyleIdx="0" presStyleCnt="1">
        <dgm:presLayoutVars>
          <dgm:chPref val="3"/>
        </dgm:presLayoutVars>
      </dgm:prSet>
      <dgm:spPr/>
    </dgm:pt>
    <dgm:pt modelId="{79A04594-134B-460F-BA9C-84E31648408C}" type="pres">
      <dgm:prSet presAssocID="{1E3B1993-58D9-4FD6-A3A4-584376F3F12D}" presName="level2hierChild" presStyleCnt="0"/>
      <dgm:spPr/>
    </dgm:pt>
    <dgm:pt modelId="{273F7DB5-61EE-4E7C-8B90-0B1B9E2BCE8F}" type="pres">
      <dgm:prSet presAssocID="{3B687B9F-DD77-435C-80A7-1974E9D0446D}" presName="conn2-1" presStyleLbl="parChTrans1D2" presStyleIdx="0" presStyleCnt="1"/>
      <dgm:spPr/>
    </dgm:pt>
    <dgm:pt modelId="{DA057737-8CF0-41FB-ADF6-59D268870A99}" type="pres">
      <dgm:prSet presAssocID="{3B687B9F-DD77-435C-80A7-1974E9D0446D}" presName="connTx" presStyleLbl="parChTrans1D2" presStyleIdx="0" presStyleCnt="1"/>
      <dgm:spPr/>
    </dgm:pt>
    <dgm:pt modelId="{60F143B5-3020-478A-9B3D-C53D5B62C9C5}" type="pres">
      <dgm:prSet presAssocID="{FD0E56F7-DBFD-4607-A641-2CF3E1D51874}" presName="root2" presStyleCnt="0"/>
      <dgm:spPr/>
    </dgm:pt>
    <dgm:pt modelId="{E028146E-6909-4E26-AC10-78DB667C4E92}" type="pres">
      <dgm:prSet presAssocID="{FD0E56F7-DBFD-4607-A641-2CF3E1D51874}" presName="LevelTwoTextNode" presStyleLbl="node2" presStyleIdx="0" presStyleCnt="1">
        <dgm:presLayoutVars>
          <dgm:chPref val="3"/>
        </dgm:presLayoutVars>
      </dgm:prSet>
      <dgm:spPr/>
    </dgm:pt>
    <dgm:pt modelId="{0367FF4C-945C-44CD-B84E-62D6CDC66D32}" type="pres">
      <dgm:prSet presAssocID="{FD0E56F7-DBFD-4607-A641-2CF3E1D51874}" presName="level3hierChild" presStyleCnt="0"/>
      <dgm:spPr/>
    </dgm:pt>
    <dgm:pt modelId="{D56E26A9-B81C-4D34-AB5C-470FCBBAB287}" type="pres">
      <dgm:prSet presAssocID="{6AA422FD-F0F6-4DBE-8193-5C6FE0A1533F}" presName="conn2-1" presStyleLbl="parChTrans1D3" presStyleIdx="0" presStyleCnt="1"/>
      <dgm:spPr/>
    </dgm:pt>
    <dgm:pt modelId="{19A2DE96-1435-4E35-BCF1-C2AA6B63DAB5}" type="pres">
      <dgm:prSet presAssocID="{6AA422FD-F0F6-4DBE-8193-5C6FE0A1533F}" presName="connTx" presStyleLbl="parChTrans1D3" presStyleIdx="0" presStyleCnt="1"/>
      <dgm:spPr/>
    </dgm:pt>
    <dgm:pt modelId="{B474239C-12CF-4D8C-82DB-0D6F05C9F884}" type="pres">
      <dgm:prSet presAssocID="{E9484EC1-91D9-459E-AA43-DC3AACFC1F43}" presName="root2" presStyleCnt="0"/>
      <dgm:spPr/>
    </dgm:pt>
    <dgm:pt modelId="{479EF651-4998-46D4-A7CF-4B0104952E5D}" type="pres">
      <dgm:prSet presAssocID="{E9484EC1-91D9-459E-AA43-DC3AACFC1F43}" presName="LevelTwoTextNode" presStyleLbl="node3" presStyleIdx="0" presStyleCnt="1">
        <dgm:presLayoutVars>
          <dgm:chPref val="3"/>
        </dgm:presLayoutVars>
      </dgm:prSet>
      <dgm:spPr/>
    </dgm:pt>
    <dgm:pt modelId="{92890DB7-7DD0-458E-AF51-CACA12031F4E}" type="pres">
      <dgm:prSet presAssocID="{E9484EC1-91D9-459E-AA43-DC3AACFC1F43}" presName="level3hierChild" presStyleCnt="0"/>
      <dgm:spPr/>
    </dgm:pt>
    <dgm:pt modelId="{267D19E2-33A4-4BEF-856B-0FB2E36EDBA3}" type="pres">
      <dgm:prSet presAssocID="{6C537942-54E7-4C53-A3D4-7B9D8FD6CCE6}" presName="conn2-1" presStyleLbl="parChTrans1D4" presStyleIdx="0" presStyleCnt="2"/>
      <dgm:spPr/>
    </dgm:pt>
    <dgm:pt modelId="{127916AB-05AE-40B9-9840-1469A514B402}" type="pres">
      <dgm:prSet presAssocID="{6C537942-54E7-4C53-A3D4-7B9D8FD6CCE6}" presName="connTx" presStyleLbl="parChTrans1D4" presStyleIdx="0" presStyleCnt="2"/>
      <dgm:spPr/>
    </dgm:pt>
    <dgm:pt modelId="{C9D79DBA-2D9A-47FC-8C85-682470123A49}" type="pres">
      <dgm:prSet presAssocID="{C9A7BA59-C048-4110-9EEC-D21B4D1C93A1}" presName="root2" presStyleCnt="0"/>
      <dgm:spPr/>
    </dgm:pt>
    <dgm:pt modelId="{7BC217C9-BDAD-4B4D-BBB3-265C38BD475C}" type="pres">
      <dgm:prSet presAssocID="{C9A7BA59-C048-4110-9EEC-D21B4D1C93A1}" presName="LevelTwoTextNode" presStyleLbl="node4" presStyleIdx="0" presStyleCnt="2" custLinFactX="36391" custLinFactY="-30048" custLinFactNeighborX="100000" custLinFactNeighborY="-100000">
        <dgm:presLayoutVars>
          <dgm:chPref val="3"/>
        </dgm:presLayoutVars>
      </dgm:prSet>
      <dgm:spPr/>
    </dgm:pt>
    <dgm:pt modelId="{2430AA30-255A-4850-B367-4AF417C3BA18}" type="pres">
      <dgm:prSet presAssocID="{C9A7BA59-C048-4110-9EEC-D21B4D1C93A1}" presName="level3hierChild" presStyleCnt="0"/>
      <dgm:spPr/>
    </dgm:pt>
    <dgm:pt modelId="{350CCAC3-0EA4-4D4A-BDD5-4512EAE5AA41}" type="pres">
      <dgm:prSet presAssocID="{9EEFE2DC-2BA7-4353-9693-60679EC9688F}" presName="conn2-1" presStyleLbl="parChTrans1D4" presStyleIdx="1" presStyleCnt="2"/>
      <dgm:spPr/>
    </dgm:pt>
    <dgm:pt modelId="{C0627864-4F7C-4719-8043-3ECCEDE2C428}" type="pres">
      <dgm:prSet presAssocID="{9EEFE2DC-2BA7-4353-9693-60679EC9688F}" presName="connTx" presStyleLbl="parChTrans1D4" presStyleIdx="1" presStyleCnt="2"/>
      <dgm:spPr/>
    </dgm:pt>
    <dgm:pt modelId="{D13D6F1C-0DE1-47C7-A624-2A5E876EAEB0}" type="pres">
      <dgm:prSet presAssocID="{1891C278-18F3-4107-9BAB-059E6882DBE7}" presName="root2" presStyleCnt="0"/>
      <dgm:spPr/>
    </dgm:pt>
    <dgm:pt modelId="{214C7E7C-DEFD-4683-AC9E-F2EEF0145DA0}" type="pres">
      <dgm:prSet presAssocID="{1891C278-18F3-4107-9BAB-059E6882DBE7}" presName="LevelTwoTextNode" presStyleLbl="node4" presStyleIdx="1" presStyleCnt="2">
        <dgm:presLayoutVars>
          <dgm:chPref val="3"/>
        </dgm:presLayoutVars>
      </dgm:prSet>
      <dgm:spPr/>
    </dgm:pt>
    <dgm:pt modelId="{853A8D8F-5FBC-459B-9733-4F7B09A4C9DD}" type="pres">
      <dgm:prSet presAssocID="{1891C278-18F3-4107-9BAB-059E6882DBE7}" presName="level3hierChild" presStyleCnt="0"/>
      <dgm:spPr/>
    </dgm:pt>
  </dgm:ptLst>
  <dgm:cxnLst>
    <dgm:cxn modelId="{0FBDBD08-43C0-4C01-9F02-B24C4DDEF0E7}" srcId="{E9484EC1-91D9-459E-AA43-DC3AACFC1F43}" destId="{C9A7BA59-C048-4110-9EEC-D21B4D1C93A1}" srcOrd="0" destOrd="0" parTransId="{6C537942-54E7-4C53-A3D4-7B9D8FD6CCE6}" sibTransId="{CFB2557C-7B5F-46B1-8891-507258B02F95}"/>
    <dgm:cxn modelId="{C9A8440D-4259-4F31-9A72-89CF5555BBFB}" srcId="{FD0E56F7-DBFD-4607-A641-2CF3E1D51874}" destId="{E9484EC1-91D9-459E-AA43-DC3AACFC1F43}" srcOrd="0" destOrd="0" parTransId="{6AA422FD-F0F6-4DBE-8193-5C6FE0A1533F}" sibTransId="{78453AD8-7EE3-4F77-9F4E-93AFF79A09CE}"/>
    <dgm:cxn modelId="{94167D1A-23E0-412F-9583-B5820B82A6EB}" type="presOf" srcId="{9EEFE2DC-2BA7-4353-9693-60679EC9688F}" destId="{C0627864-4F7C-4719-8043-3ECCEDE2C428}" srcOrd="1" destOrd="0" presId="urn:microsoft.com/office/officeart/2005/8/layout/hierarchy2"/>
    <dgm:cxn modelId="{4934C224-FD9D-4224-AA4A-7F098AAA9393}" type="presOf" srcId="{6C537942-54E7-4C53-A3D4-7B9D8FD6CCE6}" destId="{127916AB-05AE-40B9-9840-1469A514B402}" srcOrd="1" destOrd="0" presId="urn:microsoft.com/office/officeart/2005/8/layout/hierarchy2"/>
    <dgm:cxn modelId="{8A745627-310E-485F-8FE2-8AAA0EB5F2BF}" type="presOf" srcId="{6AA422FD-F0F6-4DBE-8193-5C6FE0A1533F}" destId="{19A2DE96-1435-4E35-BCF1-C2AA6B63DAB5}" srcOrd="1" destOrd="0" presId="urn:microsoft.com/office/officeart/2005/8/layout/hierarchy2"/>
    <dgm:cxn modelId="{7DD0D840-520F-4A48-A988-82FA302AC5B8}" type="presOf" srcId="{1891C278-18F3-4107-9BAB-059E6882DBE7}" destId="{214C7E7C-DEFD-4683-AC9E-F2EEF0145DA0}" srcOrd="0" destOrd="0" presId="urn:microsoft.com/office/officeart/2005/8/layout/hierarchy2"/>
    <dgm:cxn modelId="{F949B558-E76A-45E0-8117-6AF4D5E3E129}" srcId="{1E3B1993-58D9-4FD6-A3A4-584376F3F12D}" destId="{FD0E56F7-DBFD-4607-A641-2CF3E1D51874}" srcOrd="0" destOrd="0" parTransId="{3B687B9F-DD77-435C-80A7-1974E9D0446D}" sibTransId="{EC540AEA-B0F7-4833-8670-770E0B3F77B1}"/>
    <dgm:cxn modelId="{09F8BE59-4D55-4744-90A7-B591B7FC726A}" type="presOf" srcId="{6AA422FD-F0F6-4DBE-8193-5C6FE0A1533F}" destId="{D56E26A9-B81C-4D34-AB5C-470FCBBAB287}" srcOrd="0" destOrd="0" presId="urn:microsoft.com/office/officeart/2005/8/layout/hierarchy2"/>
    <dgm:cxn modelId="{7988C67C-2776-4402-BCAE-62D510A8014D}" type="presOf" srcId="{1E3B1993-58D9-4FD6-A3A4-584376F3F12D}" destId="{BA5E82E1-288C-4B54-B645-FBD61CF10C47}" srcOrd="0" destOrd="0" presId="urn:microsoft.com/office/officeart/2005/8/layout/hierarchy2"/>
    <dgm:cxn modelId="{59F1037D-BE40-4EE8-A4AD-374452B88FAF}" srcId="{A11B18EA-8BC4-4208-BD1C-F3331B9E6763}" destId="{1E3B1993-58D9-4FD6-A3A4-584376F3F12D}" srcOrd="0" destOrd="0" parTransId="{AE688AD0-937B-4525-A35C-E915BB766A24}" sibTransId="{7ED0DE8F-4049-49D0-A432-C01B82FE61F9}"/>
    <dgm:cxn modelId="{1C883B7E-58A1-476B-A6BC-BFC153910301}" srcId="{E9484EC1-91D9-459E-AA43-DC3AACFC1F43}" destId="{1891C278-18F3-4107-9BAB-059E6882DBE7}" srcOrd="1" destOrd="0" parTransId="{9EEFE2DC-2BA7-4353-9693-60679EC9688F}" sibTransId="{834F1ECB-8418-4E08-BDB0-A5E16E1CDB6B}"/>
    <dgm:cxn modelId="{FE8FEDC0-48DF-46D4-BF9D-0C75E4D3F873}" type="presOf" srcId="{3B687B9F-DD77-435C-80A7-1974E9D0446D}" destId="{DA057737-8CF0-41FB-ADF6-59D268870A99}" srcOrd="1" destOrd="0" presId="urn:microsoft.com/office/officeart/2005/8/layout/hierarchy2"/>
    <dgm:cxn modelId="{F22AF9C2-9BD9-4F3D-A109-CE15C1F25D8F}" type="presOf" srcId="{E9484EC1-91D9-459E-AA43-DC3AACFC1F43}" destId="{479EF651-4998-46D4-A7CF-4B0104952E5D}" srcOrd="0" destOrd="0" presId="urn:microsoft.com/office/officeart/2005/8/layout/hierarchy2"/>
    <dgm:cxn modelId="{D42F1CC9-8E3A-43DD-86C5-D3FAF1E6D218}" type="presOf" srcId="{3B687B9F-DD77-435C-80A7-1974E9D0446D}" destId="{273F7DB5-61EE-4E7C-8B90-0B1B9E2BCE8F}" srcOrd="0" destOrd="0" presId="urn:microsoft.com/office/officeart/2005/8/layout/hierarchy2"/>
    <dgm:cxn modelId="{E17440DA-B48F-441A-AB15-30D9900B00C3}" type="presOf" srcId="{C9A7BA59-C048-4110-9EEC-D21B4D1C93A1}" destId="{7BC217C9-BDAD-4B4D-BBB3-265C38BD475C}" srcOrd="0" destOrd="0" presId="urn:microsoft.com/office/officeart/2005/8/layout/hierarchy2"/>
    <dgm:cxn modelId="{695573E2-9B9B-4D0C-93D5-10C702263389}" type="presOf" srcId="{9EEFE2DC-2BA7-4353-9693-60679EC9688F}" destId="{350CCAC3-0EA4-4D4A-BDD5-4512EAE5AA41}" srcOrd="0" destOrd="0" presId="urn:microsoft.com/office/officeart/2005/8/layout/hierarchy2"/>
    <dgm:cxn modelId="{4FF159E9-7DD7-4CF4-96AB-DF019CCAFEF2}" type="presOf" srcId="{6C537942-54E7-4C53-A3D4-7B9D8FD6CCE6}" destId="{267D19E2-33A4-4BEF-856B-0FB2E36EDBA3}" srcOrd="0" destOrd="0" presId="urn:microsoft.com/office/officeart/2005/8/layout/hierarchy2"/>
    <dgm:cxn modelId="{56517EFB-F64B-48F0-9063-791070C50109}" type="presOf" srcId="{FD0E56F7-DBFD-4607-A641-2CF3E1D51874}" destId="{E028146E-6909-4E26-AC10-78DB667C4E92}" srcOrd="0" destOrd="0" presId="urn:microsoft.com/office/officeart/2005/8/layout/hierarchy2"/>
    <dgm:cxn modelId="{9E25ACFB-822C-469C-BA03-81AF460F7431}" type="presOf" srcId="{A11B18EA-8BC4-4208-BD1C-F3331B9E6763}" destId="{EBBC5296-C156-47B2-A0CE-7893D09F525F}" srcOrd="0" destOrd="0" presId="urn:microsoft.com/office/officeart/2005/8/layout/hierarchy2"/>
    <dgm:cxn modelId="{DFEAB584-0B4F-41D7-BFBF-61246B1930A1}" type="presParOf" srcId="{EBBC5296-C156-47B2-A0CE-7893D09F525F}" destId="{28B9DBDD-2231-4719-8D23-A210411046E8}" srcOrd="0" destOrd="0" presId="urn:microsoft.com/office/officeart/2005/8/layout/hierarchy2"/>
    <dgm:cxn modelId="{11361C12-E526-4305-8708-B1A1EF0E645D}" type="presParOf" srcId="{28B9DBDD-2231-4719-8D23-A210411046E8}" destId="{BA5E82E1-288C-4B54-B645-FBD61CF10C47}" srcOrd="0" destOrd="0" presId="urn:microsoft.com/office/officeart/2005/8/layout/hierarchy2"/>
    <dgm:cxn modelId="{05DAFCF5-FEEF-4125-B157-D6A86F4CCF49}" type="presParOf" srcId="{28B9DBDD-2231-4719-8D23-A210411046E8}" destId="{79A04594-134B-460F-BA9C-84E31648408C}" srcOrd="1" destOrd="0" presId="urn:microsoft.com/office/officeart/2005/8/layout/hierarchy2"/>
    <dgm:cxn modelId="{4CB7E37D-0A5C-4CD8-BACA-FA23BF7700EF}" type="presParOf" srcId="{79A04594-134B-460F-BA9C-84E31648408C}" destId="{273F7DB5-61EE-4E7C-8B90-0B1B9E2BCE8F}" srcOrd="0" destOrd="0" presId="urn:microsoft.com/office/officeart/2005/8/layout/hierarchy2"/>
    <dgm:cxn modelId="{7827C2DA-6695-4804-94B6-ECE8C092602A}" type="presParOf" srcId="{273F7DB5-61EE-4E7C-8B90-0B1B9E2BCE8F}" destId="{DA057737-8CF0-41FB-ADF6-59D268870A99}" srcOrd="0" destOrd="0" presId="urn:microsoft.com/office/officeart/2005/8/layout/hierarchy2"/>
    <dgm:cxn modelId="{1CF656DF-ADC2-4AEA-BCDD-C753A2EA22B6}" type="presParOf" srcId="{79A04594-134B-460F-BA9C-84E31648408C}" destId="{60F143B5-3020-478A-9B3D-C53D5B62C9C5}" srcOrd="1" destOrd="0" presId="urn:microsoft.com/office/officeart/2005/8/layout/hierarchy2"/>
    <dgm:cxn modelId="{8E965792-6DB1-4BA7-9BCC-EF4FA0865C9C}" type="presParOf" srcId="{60F143B5-3020-478A-9B3D-C53D5B62C9C5}" destId="{E028146E-6909-4E26-AC10-78DB667C4E92}" srcOrd="0" destOrd="0" presId="urn:microsoft.com/office/officeart/2005/8/layout/hierarchy2"/>
    <dgm:cxn modelId="{EFEF3230-74B0-45C7-828A-650191447301}" type="presParOf" srcId="{60F143B5-3020-478A-9B3D-C53D5B62C9C5}" destId="{0367FF4C-945C-44CD-B84E-62D6CDC66D32}" srcOrd="1" destOrd="0" presId="urn:microsoft.com/office/officeart/2005/8/layout/hierarchy2"/>
    <dgm:cxn modelId="{5AFA7BA4-37EE-42D7-911E-C66115AB9288}" type="presParOf" srcId="{0367FF4C-945C-44CD-B84E-62D6CDC66D32}" destId="{D56E26A9-B81C-4D34-AB5C-470FCBBAB287}" srcOrd="0" destOrd="0" presId="urn:microsoft.com/office/officeart/2005/8/layout/hierarchy2"/>
    <dgm:cxn modelId="{DCA3AACF-35CF-42C6-B5B3-94D3CE190415}" type="presParOf" srcId="{D56E26A9-B81C-4D34-AB5C-470FCBBAB287}" destId="{19A2DE96-1435-4E35-BCF1-C2AA6B63DAB5}" srcOrd="0" destOrd="0" presId="urn:microsoft.com/office/officeart/2005/8/layout/hierarchy2"/>
    <dgm:cxn modelId="{925C1ECE-597C-47B3-8634-4D21A4990BAC}" type="presParOf" srcId="{0367FF4C-945C-44CD-B84E-62D6CDC66D32}" destId="{B474239C-12CF-4D8C-82DB-0D6F05C9F884}" srcOrd="1" destOrd="0" presId="urn:microsoft.com/office/officeart/2005/8/layout/hierarchy2"/>
    <dgm:cxn modelId="{D9E38DFB-F92A-4EFA-A440-9874C65E77E0}" type="presParOf" srcId="{B474239C-12CF-4D8C-82DB-0D6F05C9F884}" destId="{479EF651-4998-46D4-A7CF-4B0104952E5D}" srcOrd="0" destOrd="0" presId="urn:microsoft.com/office/officeart/2005/8/layout/hierarchy2"/>
    <dgm:cxn modelId="{6FE0662A-7FFA-4DE1-AC36-7422338A5692}" type="presParOf" srcId="{B474239C-12CF-4D8C-82DB-0D6F05C9F884}" destId="{92890DB7-7DD0-458E-AF51-CACA12031F4E}" srcOrd="1" destOrd="0" presId="urn:microsoft.com/office/officeart/2005/8/layout/hierarchy2"/>
    <dgm:cxn modelId="{29E2D4FD-8204-4C16-B857-63A8B562F6AC}" type="presParOf" srcId="{92890DB7-7DD0-458E-AF51-CACA12031F4E}" destId="{267D19E2-33A4-4BEF-856B-0FB2E36EDBA3}" srcOrd="0" destOrd="0" presId="urn:microsoft.com/office/officeart/2005/8/layout/hierarchy2"/>
    <dgm:cxn modelId="{1E6FA214-27DD-46E4-8733-33C1BEF4DA22}" type="presParOf" srcId="{267D19E2-33A4-4BEF-856B-0FB2E36EDBA3}" destId="{127916AB-05AE-40B9-9840-1469A514B402}" srcOrd="0" destOrd="0" presId="urn:microsoft.com/office/officeart/2005/8/layout/hierarchy2"/>
    <dgm:cxn modelId="{4AB3B49F-7BBF-4726-AAAC-0AD35F990C92}" type="presParOf" srcId="{92890DB7-7DD0-458E-AF51-CACA12031F4E}" destId="{C9D79DBA-2D9A-47FC-8C85-682470123A49}" srcOrd="1" destOrd="0" presId="urn:microsoft.com/office/officeart/2005/8/layout/hierarchy2"/>
    <dgm:cxn modelId="{2759EA98-63B8-42D7-BCEF-D0E5705919C2}" type="presParOf" srcId="{C9D79DBA-2D9A-47FC-8C85-682470123A49}" destId="{7BC217C9-BDAD-4B4D-BBB3-265C38BD475C}" srcOrd="0" destOrd="0" presId="urn:microsoft.com/office/officeart/2005/8/layout/hierarchy2"/>
    <dgm:cxn modelId="{B2973187-727F-4D89-A181-66CB02C7793E}" type="presParOf" srcId="{C9D79DBA-2D9A-47FC-8C85-682470123A49}" destId="{2430AA30-255A-4850-B367-4AF417C3BA18}" srcOrd="1" destOrd="0" presId="urn:microsoft.com/office/officeart/2005/8/layout/hierarchy2"/>
    <dgm:cxn modelId="{04711EF7-F509-4A7E-8F1C-D3FBFFEDA862}" type="presParOf" srcId="{92890DB7-7DD0-458E-AF51-CACA12031F4E}" destId="{350CCAC3-0EA4-4D4A-BDD5-4512EAE5AA41}" srcOrd="2" destOrd="0" presId="urn:microsoft.com/office/officeart/2005/8/layout/hierarchy2"/>
    <dgm:cxn modelId="{9800DAC2-AC08-47D1-B3C0-A59E16AD9299}" type="presParOf" srcId="{350CCAC3-0EA4-4D4A-BDD5-4512EAE5AA41}" destId="{C0627864-4F7C-4719-8043-3ECCEDE2C428}" srcOrd="0" destOrd="0" presId="urn:microsoft.com/office/officeart/2005/8/layout/hierarchy2"/>
    <dgm:cxn modelId="{2BF3091A-04A3-471B-8D2C-14DF349C96A1}" type="presParOf" srcId="{92890DB7-7DD0-458E-AF51-CACA12031F4E}" destId="{D13D6F1C-0DE1-47C7-A624-2A5E876EAEB0}" srcOrd="3" destOrd="0" presId="urn:microsoft.com/office/officeart/2005/8/layout/hierarchy2"/>
    <dgm:cxn modelId="{FFFFB375-42F5-44DD-BE2C-564A70E11182}" type="presParOf" srcId="{D13D6F1C-0DE1-47C7-A624-2A5E876EAEB0}" destId="{214C7E7C-DEFD-4683-AC9E-F2EEF0145DA0}" srcOrd="0" destOrd="0" presId="urn:microsoft.com/office/officeart/2005/8/layout/hierarchy2"/>
    <dgm:cxn modelId="{CDB9A125-5AB6-4161-9336-5999A2281F7C}" type="presParOf" srcId="{D13D6F1C-0DE1-47C7-A624-2A5E876EAEB0}" destId="{853A8D8F-5FBC-459B-9733-4F7B09A4C9D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1B18EA-8BC4-4208-BD1C-F3331B9E676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sv-SE"/>
        </a:p>
      </dgm:t>
    </dgm:pt>
    <dgm:pt modelId="{1E3B1993-58D9-4FD6-A3A4-584376F3F12D}">
      <dgm:prSet phldrT="[Text]" custT="1"/>
      <dgm:spPr>
        <a:solidFill>
          <a:srgbClr val="00005A">
            <a:hueOff val="0"/>
            <a:satOff val="0"/>
            <a:lumOff val="0"/>
            <a:alphaOff val="0"/>
          </a:srgbClr>
        </a:solidFill>
        <a:ln w="25400" cap="flat" cmpd="sng" algn="ctr">
          <a:solidFill>
            <a:prstClr val="white">
              <a:hueOff val="0"/>
              <a:satOff val="0"/>
              <a:lumOff val="0"/>
              <a:alphaOff val="0"/>
            </a:prstClr>
          </a:solidFill>
          <a:prstDash val="solid"/>
        </a:ln>
        <a:effectLst/>
      </dgm:spPr>
      <dgm:t>
        <a:bodyPr spcFirstLastPara="0" vert="horz" wrap="square" lIns="7620" tIns="7620" rIns="7620" bIns="7620" numCol="1" spcCol="1270" anchor="ctr" anchorCtr="0"/>
        <a:lstStyle/>
        <a:p>
          <a:pPr marL="0" lvl="0" indent="0" algn="ctr" defTabSz="533400">
            <a:lnSpc>
              <a:spcPct val="90000"/>
            </a:lnSpc>
            <a:spcBef>
              <a:spcPct val="0"/>
            </a:spcBef>
            <a:spcAft>
              <a:spcPct val="35000"/>
            </a:spcAft>
            <a:buNone/>
          </a:pPr>
          <a:r>
            <a:rPr lang="sv-SE" sz="1200" kern="1200" dirty="0" err="1">
              <a:solidFill>
                <a:prstClr val="white"/>
              </a:solidFill>
              <a:latin typeface="Arial"/>
              <a:ea typeface="+mn-ea"/>
              <a:cs typeface="+mn-cs"/>
            </a:rPr>
            <a:t>travel</a:t>
          </a:r>
          <a:r>
            <a:rPr lang="sv-SE" sz="1200" kern="1200" dirty="0">
              <a:solidFill>
                <a:prstClr val="white"/>
              </a:solidFill>
              <a:latin typeface="Arial"/>
              <a:ea typeface="+mn-ea"/>
              <a:cs typeface="+mn-cs"/>
            </a:rPr>
            <a:t> </a:t>
          </a:r>
          <a:r>
            <a:rPr lang="sv-SE" sz="1200" kern="1200" dirty="0" err="1">
              <a:solidFill>
                <a:prstClr val="white"/>
              </a:solidFill>
              <a:latin typeface="Arial"/>
              <a:ea typeface="+mn-ea"/>
              <a:cs typeface="+mn-cs"/>
            </a:rPr>
            <a:t>booking</a:t>
          </a:r>
          <a:r>
            <a:rPr lang="sv-SE" sz="1200" kern="1200" dirty="0">
              <a:solidFill>
                <a:prstClr val="white"/>
              </a:solidFill>
              <a:latin typeface="Arial"/>
              <a:ea typeface="+mn-ea"/>
              <a:cs typeface="+mn-cs"/>
            </a:rPr>
            <a:t> </a:t>
          </a:r>
          <a:r>
            <a:rPr lang="sv-SE" sz="1200" kern="1200" dirty="0" err="1">
              <a:solidFill>
                <a:prstClr val="white"/>
              </a:solidFill>
              <a:latin typeface="Arial"/>
              <a:ea typeface="+mn-ea"/>
              <a:cs typeface="+mn-cs"/>
            </a:rPr>
            <a:t>processes</a:t>
          </a:r>
          <a:endParaRPr lang="sv-SE" sz="1200" kern="1200" dirty="0">
            <a:solidFill>
              <a:prstClr val="white"/>
            </a:solidFill>
            <a:latin typeface="Arial"/>
            <a:ea typeface="+mn-ea"/>
            <a:cs typeface="+mn-cs"/>
          </a:endParaRPr>
        </a:p>
      </dgm:t>
    </dgm:pt>
    <dgm:pt modelId="{AE688AD0-937B-4525-A35C-E915BB766A24}" type="parTrans" cxnId="{59F1037D-BE40-4EE8-A4AD-374452B88FAF}">
      <dgm:prSet/>
      <dgm:spPr/>
      <dgm:t>
        <a:bodyPr/>
        <a:lstStyle/>
        <a:p>
          <a:endParaRPr lang="sv-SE"/>
        </a:p>
      </dgm:t>
    </dgm:pt>
    <dgm:pt modelId="{7ED0DE8F-4049-49D0-A432-C01B82FE61F9}" type="sibTrans" cxnId="{59F1037D-BE40-4EE8-A4AD-374452B88FAF}">
      <dgm:prSet/>
      <dgm:spPr/>
      <dgm:t>
        <a:bodyPr/>
        <a:lstStyle/>
        <a:p>
          <a:endParaRPr lang="sv-SE"/>
        </a:p>
      </dgm:t>
    </dgm:pt>
    <dgm:pt modelId="{F02E12FB-ACD3-4059-AA20-B10C1AFC3EB8}">
      <dgm:prSet phldrT="[Text]" custT="1"/>
      <dgm:spPr>
        <a:solidFill>
          <a:srgbClr val="00B0F0"/>
        </a:solidFill>
      </dgm:spPr>
      <dgm:t>
        <a:bodyPr/>
        <a:lstStyle/>
        <a:p>
          <a:r>
            <a:rPr lang="sv-SE" sz="1200" dirty="0"/>
            <a:t>Amadeus, </a:t>
          </a:r>
          <a:r>
            <a:rPr lang="sv-SE" sz="1200" dirty="0" err="1"/>
            <a:t>travel</a:t>
          </a:r>
          <a:r>
            <a:rPr lang="sv-SE" sz="1200" dirty="0"/>
            <a:t> </a:t>
          </a:r>
          <a:r>
            <a:rPr lang="sv-SE" sz="1200" dirty="0" err="1"/>
            <a:t>booking</a:t>
          </a:r>
          <a:r>
            <a:rPr lang="sv-SE" sz="1200" dirty="0"/>
            <a:t> system</a:t>
          </a:r>
        </a:p>
      </dgm:t>
    </dgm:pt>
    <dgm:pt modelId="{70E1AB0F-2893-4FA4-8623-32479F27CAA8}" type="parTrans" cxnId="{F7D24029-0119-4587-BB83-2994618D54E5}">
      <dgm:prSet/>
      <dgm:spPr/>
      <dgm:t>
        <a:bodyPr/>
        <a:lstStyle/>
        <a:p>
          <a:endParaRPr lang="sv-SE" dirty="0"/>
        </a:p>
      </dgm:t>
    </dgm:pt>
    <dgm:pt modelId="{8D2C8301-C118-49A8-A283-41C23C9E9751}" type="sibTrans" cxnId="{F7D24029-0119-4587-BB83-2994618D54E5}">
      <dgm:prSet/>
      <dgm:spPr/>
      <dgm:t>
        <a:bodyPr/>
        <a:lstStyle/>
        <a:p>
          <a:endParaRPr lang="sv-SE"/>
        </a:p>
      </dgm:t>
    </dgm:pt>
    <dgm:pt modelId="{7BBD770A-EBF3-41F9-90CC-866B85A223D0}">
      <dgm:prSet phldrT="[Text]" custT="1"/>
      <dgm:spPr/>
      <dgm:t>
        <a:bodyPr/>
        <a:lstStyle/>
        <a:p>
          <a:r>
            <a:rPr lang="sv-SE" sz="1200" dirty="0"/>
            <a:t>Broad match</a:t>
          </a:r>
        </a:p>
      </dgm:t>
    </dgm:pt>
    <dgm:pt modelId="{4CA41F42-1C3E-43DA-ADDF-0C1645390657}" type="parTrans" cxnId="{374F19C6-109E-4000-8023-BE9DFB940E44}">
      <dgm:prSet/>
      <dgm:spPr/>
      <dgm:t>
        <a:bodyPr/>
        <a:lstStyle/>
        <a:p>
          <a:endParaRPr lang="sv-SE"/>
        </a:p>
      </dgm:t>
    </dgm:pt>
    <dgm:pt modelId="{1FF8E7D7-DCD2-44F7-81E2-7F98AFA0A77F}" type="sibTrans" cxnId="{374F19C6-109E-4000-8023-BE9DFB940E44}">
      <dgm:prSet/>
      <dgm:spPr/>
      <dgm:t>
        <a:bodyPr/>
        <a:lstStyle/>
        <a:p>
          <a:endParaRPr lang="sv-SE"/>
        </a:p>
      </dgm:t>
    </dgm:pt>
    <dgm:pt modelId="{0F9A196E-F583-4F5E-B220-A415CE9667C6}" type="pres">
      <dgm:prSet presAssocID="{A11B18EA-8BC4-4208-BD1C-F3331B9E6763}" presName="diagram" presStyleCnt="0">
        <dgm:presLayoutVars>
          <dgm:chPref val="1"/>
          <dgm:dir/>
          <dgm:animOne val="branch"/>
          <dgm:animLvl val="lvl"/>
          <dgm:resizeHandles val="exact"/>
        </dgm:presLayoutVars>
      </dgm:prSet>
      <dgm:spPr/>
    </dgm:pt>
    <dgm:pt modelId="{473208BC-CE60-4194-AC94-3A0ED55B9BF2}" type="pres">
      <dgm:prSet presAssocID="{1E3B1993-58D9-4FD6-A3A4-584376F3F12D}" presName="root1" presStyleCnt="0"/>
      <dgm:spPr/>
    </dgm:pt>
    <dgm:pt modelId="{7306748A-3193-4BE3-8FEF-5B7F58D6518A}" type="pres">
      <dgm:prSet presAssocID="{1E3B1993-58D9-4FD6-A3A4-584376F3F12D}" presName="LevelOneTextNode" presStyleLbl="node0" presStyleIdx="0" presStyleCnt="1" custScaleX="184423" custLinFactNeighborX="-465" custLinFactNeighborY="6916">
        <dgm:presLayoutVars>
          <dgm:chPref val="3"/>
        </dgm:presLayoutVars>
      </dgm:prSet>
      <dgm:spPr>
        <a:xfrm>
          <a:off x="818" y="866664"/>
          <a:ext cx="1878010" cy="509158"/>
        </a:xfrm>
        <a:prstGeom prst="roundRect">
          <a:avLst>
            <a:gd name="adj" fmla="val 10000"/>
          </a:avLst>
        </a:prstGeom>
      </dgm:spPr>
    </dgm:pt>
    <dgm:pt modelId="{09CA4103-79EE-4724-93A9-5673F85D4C72}" type="pres">
      <dgm:prSet presAssocID="{1E3B1993-58D9-4FD6-A3A4-584376F3F12D}" presName="level2hierChild" presStyleCnt="0"/>
      <dgm:spPr/>
    </dgm:pt>
    <dgm:pt modelId="{ED90D81D-6D37-43CA-BB9B-0DFBD1FC2055}" type="pres">
      <dgm:prSet presAssocID="{4CA41F42-1C3E-43DA-ADDF-0C1645390657}" presName="conn2-1" presStyleLbl="parChTrans1D2" presStyleIdx="0" presStyleCnt="1"/>
      <dgm:spPr/>
    </dgm:pt>
    <dgm:pt modelId="{EA13669F-AEDB-47D6-A154-D2A668B7520B}" type="pres">
      <dgm:prSet presAssocID="{4CA41F42-1C3E-43DA-ADDF-0C1645390657}" presName="connTx" presStyleLbl="parChTrans1D2" presStyleIdx="0" presStyleCnt="1"/>
      <dgm:spPr/>
    </dgm:pt>
    <dgm:pt modelId="{5C04124D-3A2A-4971-9F39-3EF2E31A5E6B}" type="pres">
      <dgm:prSet presAssocID="{7BBD770A-EBF3-41F9-90CC-866B85A223D0}" presName="root2" presStyleCnt="0"/>
      <dgm:spPr/>
    </dgm:pt>
    <dgm:pt modelId="{19625393-C024-41AE-A626-5A2CC6BC6E49}" type="pres">
      <dgm:prSet presAssocID="{7BBD770A-EBF3-41F9-90CC-866B85A223D0}" presName="LevelTwoTextNode" presStyleLbl="node2" presStyleIdx="0" presStyleCnt="1" custLinFactNeighborX="-1592" custLinFactNeighborY="6916">
        <dgm:presLayoutVars>
          <dgm:chPref val="3"/>
        </dgm:presLayoutVars>
      </dgm:prSet>
      <dgm:spPr/>
    </dgm:pt>
    <dgm:pt modelId="{41483A65-F74C-4EE1-89B3-06671FBBB916}" type="pres">
      <dgm:prSet presAssocID="{7BBD770A-EBF3-41F9-90CC-866B85A223D0}" presName="level3hierChild" presStyleCnt="0"/>
      <dgm:spPr/>
    </dgm:pt>
    <dgm:pt modelId="{0A3F613A-5FC4-4A95-B7E1-3823E3612443}" type="pres">
      <dgm:prSet presAssocID="{70E1AB0F-2893-4FA4-8623-32479F27CAA8}" presName="conn2-1" presStyleLbl="parChTrans1D3" presStyleIdx="0" presStyleCnt="1"/>
      <dgm:spPr/>
    </dgm:pt>
    <dgm:pt modelId="{32D381C2-A87E-4462-A7A2-A48176474E35}" type="pres">
      <dgm:prSet presAssocID="{70E1AB0F-2893-4FA4-8623-32479F27CAA8}" presName="connTx" presStyleLbl="parChTrans1D3" presStyleIdx="0" presStyleCnt="1"/>
      <dgm:spPr/>
    </dgm:pt>
    <dgm:pt modelId="{19FEB950-99A2-48E2-BF29-6F2303DE3E03}" type="pres">
      <dgm:prSet presAssocID="{F02E12FB-ACD3-4059-AA20-B10C1AFC3EB8}" presName="root2" presStyleCnt="0"/>
      <dgm:spPr/>
    </dgm:pt>
    <dgm:pt modelId="{7EFB5EFB-B672-46BF-AF8C-FC154E19052A}" type="pres">
      <dgm:prSet presAssocID="{F02E12FB-ACD3-4059-AA20-B10C1AFC3EB8}" presName="LevelTwoTextNode" presStyleLbl="node3" presStyleIdx="0" presStyleCnt="1" custScaleX="224223" custLinFactNeighborX="466" custLinFactNeighborY="6916">
        <dgm:presLayoutVars>
          <dgm:chPref val="3"/>
        </dgm:presLayoutVars>
      </dgm:prSet>
      <dgm:spPr/>
    </dgm:pt>
    <dgm:pt modelId="{6896E053-A430-4F5D-A830-46CE2A4EF3F6}" type="pres">
      <dgm:prSet presAssocID="{F02E12FB-ACD3-4059-AA20-B10C1AFC3EB8}" presName="level3hierChild" presStyleCnt="0"/>
      <dgm:spPr/>
    </dgm:pt>
  </dgm:ptLst>
  <dgm:cxnLst>
    <dgm:cxn modelId="{8FCE4E24-96BC-41A3-A0BB-5EFCDB0AFCFC}" type="presOf" srcId="{7BBD770A-EBF3-41F9-90CC-866B85A223D0}" destId="{19625393-C024-41AE-A626-5A2CC6BC6E49}" srcOrd="0" destOrd="0" presId="urn:microsoft.com/office/officeart/2005/8/layout/hierarchy2"/>
    <dgm:cxn modelId="{D46C2827-3CA6-4B76-BA8B-CA74084317DC}" type="presOf" srcId="{70E1AB0F-2893-4FA4-8623-32479F27CAA8}" destId="{0A3F613A-5FC4-4A95-B7E1-3823E3612443}" srcOrd="0" destOrd="0" presId="urn:microsoft.com/office/officeart/2005/8/layout/hierarchy2"/>
    <dgm:cxn modelId="{F7D24029-0119-4587-BB83-2994618D54E5}" srcId="{7BBD770A-EBF3-41F9-90CC-866B85A223D0}" destId="{F02E12FB-ACD3-4059-AA20-B10C1AFC3EB8}" srcOrd="0" destOrd="0" parTransId="{70E1AB0F-2893-4FA4-8623-32479F27CAA8}" sibTransId="{8D2C8301-C118-49A8-A283-41C23C9E9751}"/>
    <dgm:cxn modelId="{BA63CB44-DB96-471B-A807-5F7CAD85C438}" type="presOf" srcId="{F02E12FB-ACD3-4059-AA20-B10C1AFC3EB8}" destId="{7EFB5EFB-B672-46BF-AF8C-FC154E19052A}" srcOrd="0" destOrd="0" presId="urn:microsoft.com/office/officeart/2005/8/layout/hierarchy2"/>
    <dgm:cxn modelId="{1DC1566A-D12E-4C1D-B6CA-9918E8999A59}" type="presOf" srcId="{4CA41F42-1C3E-43DA-ADDF-0C1645390657}" destId="{EA13669F-AEDB-47D6-A154-D2A668B7520B}" srcOrd="1" destOrd="0" presId="urn:microsoft.com/office/officeart/2005/8/layout/hierarchy2"/>
    <dgm:cxn modelId="{D8B56D51-5EFF-48AE-B11B-E2C599F3605F}" type="presOf" srcId="{1E3B1993-58D9-4FD6-A3A4-584376F3F12D}" destId="{7306748A-3193-4BE3-8FEF-5B7F58D6518A}" srcOrd="0" destOrd="0" presId="urn:microsoft.com/office/officeart/2005/8/layout/hierarchy2"/>
    <dgm:cxn modelId="{59F1037D-BE40-4EE8-A4AD-374452B88FAF}" srcId="{A11B18EA-8BC4-4208-BD1C-F3331B9E6763}" destId="{1E3B1993-58D9-4FD6-A3A4-584376F3F12D}" srcOrd="0" destOrd="0" parTransId="{AE688AD0-937B-4525-A35C-E915BB766A24}" sibTransId="{7ED0DE8F-4049-49D0-A432-C01B82FE61F9}"/>
    <dgm:cxn modelId="{AEB8EA86-215A-43C1-B482-0413350768C1}" type="presOf" srcId="{70E1AB0F-2893-4FA4-8623-32479F27CAA8}" destId="{32D381C2-A87E-4462-A7A2-A48176474E35}" srcOrd="1" destOrd="0" presId="urn:microsoft.com/office/officeart/2005/8/layout/hierarchy2"/>
    <dgm:cxn modelId="{FED096BC-8735-45CA-8A81-4AAC390D27AA}" type="presOf" srcId="{4CA41F42-1C3E-43DA-ADDF-0C1645390657}" destId="{ED90D81D-6D37-43CA-BB9B-0DFBD1FC2055}" srcOrd="0" destOrd="0" presId="urn:microsoft.com/office/officeart/2005/8/layout/hierarchy2"/>
    <dgm:cxn modelId="{374F19C6-109E-4000-8023-BE9DFB940E44}" srcId="{1E3B1993-58D9-4FD6-A3A4-584376F3F12D}" destId="{7BBD770A-EBF3-41F9-90CC-866B85A223D0}" srcOrd="0" destOrd="0" parTransId="{4CA41F42-1C3E-43DA-ADDF-0C1645390657}" sibTransId="{1FF8E7D7-DCD2-44F7-81E2-7F98AFA0A77F}"/>
    <dgm:cxn modelId="{A07077E7-7C23-431E-AF58-261FCECFB5BB}" type="presOf" srcId="{A11B18EA-8BC4-4208-BD1C-F3331B9E6763}" destId="{0F9A196E-F583-4F5E-B220-A415CE9667C6}" srcOrd="0" destOrd="0" presId="urn:microsoft.com/office/officeart/2005/8/layout/hierarchy2"/>
    <dgm:cxn modelId="{BC86B4B5-DF8D-4F84-A48C-67A74A9535B6}" type="presParOf" srcId="{0F9A196E-F583-4F5E-B220-A415CE9667C6}" destId="{473208BC-CE60-4194-AC94-3A0ED55B9BF2}" srcOrd="0" destOrd="0" presId="urn:microsoft.com/office/officeart/2005/8/layout/hierarchy2"/>
    <dgm:cxn modelId="{B056B414-FFAC-47D7-98EF-2C3DC0EC08DB}" type="presParOf" srcId="{473208BC-CE60-4194-AC94-3A0ED55B9BF2}" destId="{7306748A-3193-4BE3-8FEF-5B7F58D6518A}" srcOrd="0" destOrd="0" presId="urn:microsoft.com/office/officeart/2005/8/layout/hierarchy2"/>
    <dgm:cxn modelId="{BD25ECC6-838D-4C8C-9AEC-E01B6B788114}" type="presParOf" srcId="{473208BC-CE60-4194-AC94-3A0ED55B9BF2}" destId="{09CA4103-79EE-4724-93A9-5673F85D4C72}" srcOrd="1" destOrd="0" presId="urn:microsoft.com/office/officeart/2005/8/layout/hierarchy2"/>
    <dgm:cxn modelId="{73A4F09D-A1AF-455D-B90E-D6B059CFD0B9}" type="presParOf" srcId="{09CA4103-79EE-4724-93A9-5673F85D4C72}" destId="{ED90D81D-6D37-43CA-BB9B-0DFBD1FC2055}" srcOrd="0" destOrd="0" presId="urn:microsoft.com/office/officeart/2005/8/layout/hierarchy2"/>
    <dgm:cxn modelId="{1369702C-188F-4DCF-BACD-3BE2BFD90CD2}" type="presParOf" srcId="{ED90D81D-6D37-43CA-BB9B-0DFBD1FC2055}" destId="{EA13669F-AEDB-47D6-A154-D2A668B7520B}" srcOrd="0" destOrd="0" presId="urn:microsoft.com/office/officeart/2005/8/layout/hierarchy2"/>
    <dgm:cxn modelId="{92D08FA5-BB65-433E-947E-A7F4505F338F}" type="presParOf" srcId="{09CA4103-79EE-4724-93A9-5673F85D4C72}" destId="{5C04124D-3A2A-4971-9F39-3EF2E31A5E6B}" srcOrd="1" destOrd="0" presId="urn:microsoft.com/office/officeart/2005/8/layout/hierarchy2"/>
    <dgm:cxn modelId="{969C6591-63DB-4523-BEA2-08D11030D100}" type="presParOf" srcId="{5C04124D-3A2A-4971-9F39-3EF2E31A5E6B}" destId="{19625393-C024-41AE-A626-5A2CC6BC6E49}" srcOrd="0" destOrd="0" presId="urn:microsoft.com/office/officeart/2005/8/layout/hierarchy2"/>
    <dgm:cxn modelId="{CD3ECC72-6E40-4630-8C12-949057C078EA}" type="presParOf" srcId="{5C04124D-3A2A-4971-9F39-3EF2E31A5E6B}" destId="{41483A65-F74C-4EE1-89B3-06671FBBB916}" srcOrd="1" destOrd="0" presId="urn:microsoft.com/office/officeart/2005/8/layout/hierarchy2"/>
    <dgm:cxn modelId="{5E1B8580-168C-4A3A-8AB6-74A79910A8BB}" type="presParOf" srcId="{41483A65-F74C-4EE1-89B3-06671FBBB916}" destId="{0A3F613A-5FC4-4A95-B7E1-3823E3612443}" srcOrd="0" destOrd="0" presId="urn:microsoft.com/office/officeart/2005/8/layout/hierarchy2"/>
    <dgm:cxn modelId="{3B594D51-4533-4E08-BF28-FE12BC8BC9E9}" type="presParOf" srcId="{0A3F613A-5FC4-4A95-B7E1-3823E3612443}" destId="{32D381C2-A87E-4462-A7A2-A48176474E35}" srcOrd="0" destOrd="0" presId="urn:microsoft.com/office/officeart/2005/8/layout/hierarchy2"/>
    <dgm:cxn modelId="{0D87BD31-0002-4959-8893-9B8C8885E25D}" type="presParOf" srcId="{41483A65-F74C-4EE1-89B3-06671FBBB916}" destId="{19FEB950-99A2-48E2-BF29-6F2303DE3E03}" srcOrd="1" destOrd="0" presId="urn:microsoft.com/office/officeart/2005/8/layout/hierarchy2"/>
    <dgm:cxn modelId="{90E950C0-7C40-45E1-8B78-C41B9AF93145}" type="presParOf" srcId="{19FEB950-99A2-48E2-BF29-6F2303DE3E03}" destId="{7EFB5EFB-B672-46BF-AF8C-FC154E19052A}" srcOrd="0" destOrd="0" presId="urn:microsoft.com/office/officeart/2005/8/layout/hierarchy2"/>
    <dgm:cxn modelId="{87E604AE-07B3-4C8E-A80B-E737D0D91ECC}" type="presParOf" srcId="{19FEB950-99A2-48E2-BF29-6F2303DE3E03}" destId="{6896E053-A430-4F5D-A830-46CE2A4EF3F6}"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11B18EA-8BC4-4208-BD1C-F3331B9E676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sv-SE"/>
        </a:p>
      </dgm:t>
    </dgm:pt>
    <dgm:pt modelId="{1E3B1993-58D9-4FD6-A3A4-584376F3F12D}">
      <dgm:prSet phldrT="[Text]" custT="1"/>
      <dgm:spPr>
        <a:solidFill>
          <a:srgbClr val="00005A">
            <a:hueOff val="0"/>
            <a:satOff val="0"/>
            <a:lumOff val="0"/>
            <a:alphaOff val="0"/>
          </a:srgbClr>
        </a:solidFill>
        <a:ln w="25400" cap="flat" cmpd="sng" algn="ctr">
          <a:solidFill>
            <a:prstClr val="white">
              <a:hueOff val="0"/>
              <a:satOff val="0"/>
              <a:lumOff val="0"/>
              <a:alphaOff val="0"/>
            </a:prstClr>
          </a:solidFill>
          <a:prstDash val="solid"/>
        </a:ln>
        <a:effectLst/>
      </dgm:spPr>
      <dgm:t>
        <a:bodyPr spcFirstLastPara="0" vert="horz" wrap="square" lIns="7620" tIns="7620" rIns="7620" bIns="7620" numCol="1" spcCol="1270" anchor="ctr" anchorCtr="0"/>
        <a:lstStyle/>
        <a:p>
          <a:pPr marL="0" lvl="0" indent="0" algn="ctr" defTabSz="533400">
            <a:lnSpc>
              <a:spcPct val="90000"/>
            </a:lnSpc>
            <a:spcBef>
              <a:spcPct val="0"/>
            </a:spcBef>
            <a:spcAft>
              <a:spcPct val="35000"/>
            </a:spcAft>
            <a:buNone/>
          </a:pPr>
          <a:r>
            <a:rPr lang="sv-SE" sz="1200" kern="1200" dirty="0" err="1">
              <a:solidFill>
                <a:prstClr val="white"/>
              </a:solidFill>
              <a:latin typeface="Arial"/>
              <a:ea typeface="+mn-ea"/>
              <a:cs typeface="+mn-cs"/>
            </a:rPr>
            <a:t>travel</a:t>
          </a:r>
          <a:r>
            <a:rPr lang="sv-SE" sz="1200" kern="1200" dirty="0">
              <a:solidFill>
                <a:prstClr val="white"/>
              </a:solidFill>
              <a:latin typeface="Arial"/>
              <a:ea typeface="+mn-ea"/>
              <a:cs typeface="+mn-cs"/>
            </a:rPr>
            <a:t> </a:t>
          </a:r>
          <a:r>
            <a:rPr lang="sv-SE" sz="1200" kern="1200" dirty="0" err="1">
              <a:solidFill>
                <a:prstClr val="white"/>
              </a:solidFill>
              <a:latin typeface="Arial"/>
              <a:ea typeface="+mn-ea"/>
              <a:cs typeface="+mn-cs"/>
            </a:rPr>
            <a:t>booking</a:t>
          </a:r>
          <a:r>
            <a:rPr lang="sv-SE" sz="1200" kern="1200" dirty="0">
              <a:solidFill>
                <a:prstClr val="white"/>
              </a:solidFill>
              <a:latin typeface="Arial"/>
              <a:ea typeface="+mn-ea"/>
              <a:cs typeface="+mn-cs"/>
            </a:rPr>
            <a:t> </a:t>
          </a:r>
          <a:r>
            <a:rPr lang="sv-SE" sz="1200" kern="1200" dirty="0" err="1">
              <a:solidFill>
                <a:prstClr val="white"/>
              </a:solidFill>
              <a:latin typeface="Arial"/>
              <a:ea typeface="+mn-ea"/>
              <a:cs typeface="+mn-cs"/>
            </a:rPr>
            <a:t>processes</a:t>
          </a:r>
          <a:endParaRPr lang="sv-SE" sz="1200" kern="1200" dirty="0">
            <a:solidFill>
              <a:prstClr val="white"/>
            </a:solidFill>
            <a:latin typeface="Arial"/>
            <a:ea typeface="+mn-ea"/>
            <a:cs typeface="+mn-cs"/>
          </a:endParaRPr>
        </a:p>
      </dgm:t>
    </dgm:pt>
    <dgm:pt modelId="{AE688AD0-937B-4525-A35C-E915BB766A24}" type="parTrans" cxnId="{59F1037D-BE40-4EE8-A4AD-374452B88FAF}">
      <dgm:prSet/>
      <dgm:spPr/>
      <dgm:t>
        <a:bodyPr/>
        <a:lstStyle/>
        <a:p>
          <a:endParaRPr lang="sv-SE"/>
        </a:p>
      </dgm:t>
    </dgm:pt>
    <dgm:pt modelId="{7ED0DE8F-4049-49D0-A432-C01B82FE61F9}" type="sibTrans" cxnId="{59F1037D-BE40-4EE8-A4AD-374452B88FAF}">
      <dgm:prSet/>
      <dgm:spPr/>
      <dgm:t>
        <a:bodyPr/>
        <a:lstStyle/>
        <a:p>
          <a:endParaRPr lang="sv-SE"/>
        </a:p>
      </dgm:t>
    </dgm:pt>
    <dgm:pt modelId="{F02E12FB-ACD3-4059-AA20-B10C1AFC3EB8}">
      <dgm:prSet phldrT="[Text]" custT="1"/>
      <dgm:spPr>
        <a:solidFill>
          <a:srgbClr val="00B0F0"/>
        </a:solidFill>
      </dgm:spPr>
      <dgm:t>
        <a:bodyPr/>
        <a:lstStyle/>
        <a:p>
          <a:r>
            <a:rPr lang="sv-SE" sz="1200" dirty="0"/>
            <a:t>Amadeus, </a:t>
          </a:r>
          <a:r>
            <a:rPr lang="sv-SE" sz="1200" dirty="0" err="1"/>
            <a:t>travel</a:t>
          </a:r>
          <a:r>
            <a:rPr lang="sv-SE" sz="1200" dirty="0"/>
            <a:t> </a:t>
          </a:r>
          <a:r>
            <a:rPr lang="sv-SE" sz="1200" dirty="0" err="1"/>
            <a:t>booking</a:t>
          </a:r>
          <a:r>
            <a:rPr lang="sv-SE" sz="1200" dirty="0"/>
            <a:t> system</a:t>
          </a:r>
        </a:p>
      </dgm:t>
    </dgm:pt>
    <dgm:pt modelId="{70E1AB0F-2893-4FA4-8623-32479F27CAA8}" type="parTrans" cxnId="{F7D24029-0119-4587-BB83-2994618D54E5}">
      <dgm:prSet/>
      <dgm:spPr/>
      <dgm:t>
        <a:bodyPr/>
        <a:lstStyle/>
        <a:p>
          <a:endParaRPr lang="sv-SE"/>
        </a:p>
      </dgm:t>
    </dgm:pt>
    <dgm:pt modelId="{8D2C8301-C118-49A8-A283-41C23C9E9751}" type="sibTrans" cxnId="{F7D24029-0119-4587-BB83-2994618D54E5}">
      <dgm:prSet/>
      <dgm:spPr/>
      <dgm:t>
        <a:bodyPr/>
        <a:lstStyle/>
        <a:p>
          <a:endParaRPr lang="sv-SE"/>
        </a:p>
      </dgm:t>
    </dgm:pt>
    <dgm:pt modelId="{7BBD770A-EBF3-41F9-90CC-866B85A223D0}">
      <dgm:prSet phldrT="[Text]" custT="1"/>
      <dgm:spPr/>
      <dgm:t>
        <a:bodyPr/>
        <a:lstStyle/>
        <a:p>
          <a:r>
            <a:rPr lang="sv-SE" sz="1200" dirty="0"/>
            <a:t>Broad match</a:t>
          </a:r>
        </a:p>
      </dgm:t>
    </dgm:pt>
    <dgm:pt modelId="{4CA41F42-1C3E-43DA-ADDF-0C1645390657}" type="parTrans" cxnId="{374F19C6-109E-4000-8023-BE9DFB940E44}">
      <dgm:prSet/>
      <dgm:spPr/>
      <dgm:t>
        <a:bodyPr/>
        <a:lstStyle/>
        <a:p>
          <a:endParaRPr lang="sv-SE"/>
        </a:p>
      </dgm:t>
    </dgm:pt>
    <dgm:pt modelId="{1FF8E7D7-DCD2-44F7-81E2-7F98AFA0A77F}" type="sibTrans" cxnId="{374F19C6-109E-4000-8023-BE9DFB940E44}">
      <dgm:prSet/>
      <dgm:spPr/>
      <dgm:t>
        <a:bodyPr/>
        <a:lstStyle/>
        <a:p>
          <a:endParaRPr lang="sv-SE"/>
        </a:p>
      </dgm:t>
    </dgm:pt>
    <dgm:pt modelId="{12784F09-40FB-46EF-BA2D-408A4FB67F71}">
      <dgm:prSet phldrT="[Text]" custT="1"/>
      <dgm:spPr>
        <a:solidFill>
          <a:srgbClr val="00B0F0"/>
        </a:solidFill>
      </dgm:spPr>
      <dgm:t>
        <a:bodyPr/>
        <a:lstStyle/>
        <a:p>
          <a:pPr marL="0" lvl="0" indent="0" algn="ctr" defTabSz="533400">
            <a:lnSpc>
              <a:spcPct val="90000"/>
            </a:lnSpc>
            <a:spcBef>
              <a:spcPct val="0"/>
            </a:spcBef>
            <a:spcAft>
              <a:spcPct val="35000"/>
            </a:spcAft>
          </a:pPr>
          <a:r>
            <a:rPr lang="sv-SE" sz="1200" kern="1200" dirty="0" err="1"/>
            <a:t>use</a:t>
          </a:r>
          <a:r>
            <a:rPr lang="sv-SE" sz="1200" kern="1200" dirty="0"/>
            <a:t> IT </a:t>
          </a:r>
          <a:r>
            <a:rPr lang="sv-SE" sz="1200" kern="1200" dirty="0" err="1"/>
            <a:t>tools</a:t>
          </a:r>
          <a:endParaRPr lang="sv-SE" sz="1200" kern="1200" dirty="0">
            <a:solidFill>
              <a:prstClr val="white"/>
            </a:solidFill>
            <a:latin typeface="Arial"/>
            <a:ea typeface="+mn-ea"/>
            <a:cs typeface="+mn-cs"/>
          </a:endParaRPr>
        </a:p>
      </dgm:t>
    </dgm:pt>
    <dgm:pt modelId="{4D30E8C5-18CE-4D97-81C9-446FB77EF4BF}" type="parTrans" cxnId="{064DB3E2-8F1B-4E42-BA5A-5734D7DD9620}">
      <dgm:prSet/>
      <dgm:spPr/>
      <dgm:t>
        <a:bodyPr/>
        <a:lstStyle/>
        <a:p>
          <a:endParaRPr lang="sv-SE"/>
        </a:p>
      </dgm:t>
    </dgm:pt>
    <dgm:pt modelId="{836180D4-724C-4146-BB2A-AF2079CF5AF7}" type="sibTrans" cxnId="{064DB3E2-8F1B-4E42-BA5A-5734D7DD9620}">
      <dgm:prSet/>
      <dgm:spPr/>
      <dgm:t>
        <a:bodyPr/>
        <a:lstStyle/>
        <a:p>
          <a:endParaRPr lang="sv-SE"/>
        </a:p>
      </dgm:t>
    </dgm:pt>
    <dgm:pt modelId="{5F29D560-FA50-42FD-B773-08B256F8B110}">
      <dgm:prSet phldrT="[Text]" custT="1"/>
      <dgm:spPr>
        <a:solidFill>
          <a:srgbClr val="00005A">
            <a:hueOff val="0"/>
            <a:satOff val="0"/>
            <a:lumOff val="0"/>
            <a:alphaOff val="0"/>
          </a:srgbClr>
        </a:solidFill>
        <a:ln w="25400" cap="flat" cmpd="sng" algn="ctr">
          <a:solidFill>
            <a:prstClr val="white">
              <a:hueOff val="0"/>
              <a:satOff val="0"/>
              <a:lumOff val="0"/>
              <a:alphaOff val="0"/>
            </a:prstClr>
          </a:solidFill>
          <a:prstDash val="solid"/>
        </a:ln>
        <a:effectLst/>
      </dgm:spPr>
      <dgm:t>
        <a:bodyPr spcFirstLastPara="0" vert="horz" wrap="square" lIns="7620" tIns="7620" rIns="7620" bIns="7620" numCol="1" spcCol="1270" anchor="ctr" anchorCtr="0"/>
        <a:lstStyle/>
        <a:p>
          <a:pPr marL="0" lvl="0" indent="0" algn="ctr" defTabSz="533400">
            <a:lnSpc>
              <a:spcPct val="90000"/>
            </a:lnSpc>
            <a:spcBef>
              <a:spcPct val="0"/>
            </a:spcBef>
            <a:spcAft>
              <a:spcPct val="35000"/>
            </a:spcAft>
            <a:buNone/>
          </a:pPr>
          <a:endParaRPr lang="sv-SE" sz="1200" kern="1200" dirty="0">
            <a:solidFill>
              <a:prstClr val="white"/>
            </a:solidFill>
            <a:latin typeface="Arial"/>
            <a:ea typeface="+mn-ea"/>
            <a:cs typeface="+mn-cs"/>
          </a:endParaRPr>
        </a:p>
      </dgm:t>
    </dgm:pt>
    <dgm:pt modelId="{46D34FBD-C361-4C95-A8C2-0C16F80838C6}" type="parTrans" cxnId="{77CECBE9-5A57-408D-B706-24E2B58793E2}">
      <dgm:prSet/>
      <dgm:spPr/>
      <dgm:t>
        <a:bodyPr/>
        <a:lstStyle/>
        <a:p>
          <a:endParaRPr lang="sv-SE"/>
        </a:p>
      </dgm:t>
    </dgm:pt>
    <dgm:pt modelId="{3BB5A379-D420-4BAF-95F9-DC41C876F3EF}" type="sibTrans" cxnId="{77CECBE9-5A57-408D-B706-24E2B58793E2}">
      <dgm:prSet/>
      <dgm:spPr/>
      <dgm:t>
        <a:bodyPr/>
        <a:lstStyle/>
        <a:p>
          <a:endParaRPr lang="sv-SE"/>
        </a:p>
      </dgm:t>
    </dgm:pt>
    <dgm:pt modelId="{0F9A196E-F583-4F5E-B220-A415CE9667C6}" type="pres">
      <dgm:prSet presAssocID="{A11B18EA-8BC4-4208-BD1C-F3331B9E6763}" presName="diagram" presStyleCnt="0">
        <dgm:presLayoutVars>
          <dgm:chPref val="1"/>
          <dgm:dir/>
          <dgm:animOne val="branch"/>
          <dgm:animLvl val="lvl"/>
          <dgm:resizeHandles val="exact"/>
        </dgm:presLayoutVars>
      </dgm:prSet>
      <dgm:spPr/>
    </dgm:pt>
    <dgm:pt modelId="{473208BC-CE60-4194-AC94-3A0ED55B9BF2}" type="pres">
      <dgm:prSet presAssocID="{1E3B1993-58D9-4FD6-A3A4-584376F3F12D}" presName="root1" presStyleCnt="0"/>
      <dgm:spPr/>
    </dgm:pt>
    <dgm:pt modelId="{7306748A-3193-4BE3-8FEF-5B7F58D6518A}" type="pres">
      <dgm:prSet presAssocID="{1E3B1993-58D9-4FD6-A3A4-584376F3F12D}" presName="LevelOneTextNode" presStyleLbl="node0" presStyleIdx="0" presStyleCnt="2" custScaleX="184423" custLinFactNeighborX="97" custLinFactNeighborY="38862">
        <dgm:presLayoutVars>
          <dgm:chPref val="3"/>
        </dgm:presLayoutVars>
      </dgm:prSet>
      <dgm:spPr>
        <a:xfrm>
          <a:off x="818" y="866664"/>
          <a:ext cx="1878010" cy="509158"/>
        </a:xfrm>
        <a:prstGeom prst="roundRect">
          <a:avLst>
            <a:gd name="adj" fmla="val 10000"/>
          </a:avLst>
        </a:prstGeom>
      </dgm:spPr>
    </dgm:pt>
    <dgm:pt modelId="{09CA4103-79EE-4724-93A9-5673F85D4C72}" type="pres">
      <dgm:prSet presAssocID="{1E3B1993-58D9-4FD6-A3A4-584376F3F12D}" presName="level2hierChild" presStyleCnt="0"/>
      <dgm:spPr/>
    </dgm:pt>
    <dgm:pt modelId="{620AEC10-3016-497F-BD74-4537F72C9100}" type="pres">
      <dgm:prSet presAssocID="{46D34FBD-C361-4C95-A8C2-0C16F80838C6}" presName="conn2-1" presStyleLbl="parChTrans1D2" presStyleIdx="0" presStyleCnt="2"/>
      <dgm:spPr/>
    </dgm:pt>
    <dgm:pt modelId="{51A34965-7496-4175-8772-D003BFB5FAF8}" type="pres">
      <dgm:prSet presAssocID="{46D34FBD-C361-4C95-A8C2-0C16F80838C6}" presName="connTx" presStyleLbl="parChTrans1D2" presStyleIdx="0" presStyleCnt="2"/>
      <dgm:spPr/>
    </dgm:pt>
    <dgm:pt modelId="{B2B939A9-AD02-49F3-AA86-A7F84C14D20E}" type="pres">
      <dgm:prSet presAssocID="{5F29D560-FA50-42FD-B773-08B256F8B110}" presName="root2" presStyleCnt="0"/>
      <dgm:spPr/>
    </dgm:pt>
    <dgm:pt modelId="{D27939B4-F9CC-4752-8B87-BF80E7C69E5E}" type="pres">
      <dgm:prSet presAssocID="{5F29D560-FA50-42FD-B773-08B256F8B110}" presName="LevelTwoTextNode" presStyleLbl="node2" presStyleIdx="0" presStyleCnt="2" custLinFactNeighborX="-1808" custLinFactNeighborY="89202">
        <dgm:presLayoutVars>
          <dgm:chPref val="3"/>
        </dgm:presLayoutVars>
      </dgm:prSet>
      <dgm:spPr/>
    </dgm:pt>
    <dgm:pt modelId="{3BB270A6-A344-40B5-8743-1FA06E1D3AC3}" type="pres">
      <dgm:prSet presAssocID="{5F29D560-FA50-42FD-B773-08B256F8B110}" presName="level3hierChild" presStyleCnt="0"/>
      <dgm:spPr/>
    </dgm:pt>
    <dgm:pt modelId="{DB7688FF-C387-4203-BDCD-CCE3B9A31931}" type="pres">
      <dgm:prSet presAssocID="{12784F09-40FB-46EF-BA2D-408A4FB67F71}" presName="root1" presStyleCnt="0"/>
      <dgm:spPr/>
    </dgm:pt>
    <dgm:pt modelId="{94E5AF44-7797-4116-8941-05E27E50B819}" type="pres">
      <dgm:prSet presAssocID="{12784F09-40FB-46EF-BA2D-408A4FB67F71}" presName="LevelOneTextNode" presStyleLbl="node0" presStyleIdx="1" presStyleCnt="2" custScaleX="185537" custLinFactNeighborX="-422" custLinFactNeighborY="38862">
        <dgm:presLayoutVars>
          <dgm:chPref val="3"/>
        </dgm:presLayoutVars>
      </dgm:prSet>
      <dgm:spPr/>
    </dgm:pt>
    <dgm:pt modelId="{D3A7C5BF-BFC2-4913-ADBA-2B62A7589C8D}" type="pres">
      <dgm:prSet presAssocID="{12784F09-40FB-46EF-BA2D-408A4FB67F71}" presName="level2hierChild" presStyleCnt="0"/>
      <dgm:spPr/>
    </dgm:pt>
    <dgm:pt modelId="{0C8F38F6-33B3-4E97-900E-69BA1BE62A92}" type="pres">
      <dgm:prSet presAssocID="{4CA41F42-1C3E-43DA-ADDF-0C1645390657}" presName="conn2-1" presStyleLbl="parChTrans1D2" presStyleIdx="1" presStyleCnt="2"/>
      <dgm:spPr/>
    </dgm:pt>
    <dgm:pt modelId="{83D87C44-E0E2-4EF2-85B9-EBE9840699C6}" type="pres">
      <dgm:prSet presAssocID="{4CA41F42-1C3E-43DA-ADDF-0C1645390657}" presName="connTx" presStyleLbl="parChTrans1D2" presStyleIdx="1" presStyleCnt="2"/>
      <dgm:spPr/>
    </dgm:pt>
    <dgm:pt modelId="{DA06DA58-1068-4579-B9FB-AF3894CA268F}" type="pres">
      <dgm:prSet presAssocID="{7BBD770A-EBF3-41F9-90CC-866B85A223D0}" presName="root2" presStyleCnt="0"/>
      <dgm:spPr/>
    </dgm:pt>
    <dgm:pt modelId="{AE446EF2-A5EC-48BF-BD14-1C02AA97A592}" type="pres">
      <dgm:prSet presAssocID="{7BBD770A-EBF3-41F9-90CC-866B85A223D0}" presName="LevelTwoTextNode" presStyleLbl="node2" presStyleIdx="1" presStyleCnt="2" custLinFactNeighborX="-2002" custLinFactNeighborY="-25798">
        <dgm:presLayoutVars>
          <dgm:chPref val="3"/>
        </dgm:presLayoutVars>
      </dgm:prSet>
      <dgm:spPr/>
    </dgm:pt>
    <dgm:pt modelId="{ED8C4505-2667-4541-B7D5-F6F705E13A3C}" type="pres">
      <dgm:prSet presAssocID="{7BBD770A-EBF3-41F9-90CC-866B85A223D0}" presName="level3hierChild" presStyleCnt="0"/>
      <dgm:spPr/>
    </dgm:pt>
    <dgm:pt modelId="{0A3F613A-5FC4-4A95-B7E1-3823E3612443}" type="pres">
      <dgm:prSet presAssocID="{70E1AB0F-2893-4FA4-8623-32479F27CAA8}" presName="conn2-1" presStyleLbl="parChTrans1D3" presStyleIdx="0" presStyleCnt="1"/>
      <dgm:spPr/>
    </dgm:pt>
    <dgm:pt modelId="{32D381C2-A87E-4462-A7A2-A48176474E35}" type="pres">
      <dgm:prSet presAssocID="{70E1AB0F-2893-4FA4-8623-32479F27CAA8}" presName="connTx" presStyleLbl="parChTrans1D3" presStyleIdx="0" presStyleCnt="1"/>
      <dgm:spPr/>
    </dgm:pt>
    <dgm:pt modelId="{19FEB950-99A2-48E2-BF29-6F2303DE3E03}" type="pres">
      <dgm:prSet presAssocID="{F02E12FB-ACD3-4059-AA20-B10C1AFC3EB8}" presName="root2" presStyleCnt="0"/>
      <dgm:spPr/>
    </dgm:pt>
    <dgm:pt modelId="{7EFB5EFB-B672-46BF-AF8C-FC154E19052A}" type="pres">
      <dgm:prSet presAssocID="{F02E12FB-ACD3-4059-AA20-B10C1AFC3EB8}" presName="LevelTwoTextNode" presStyleLbl="node3" presStyleIdx="0" presStyleCnt="1" custScaleX="224223" custLinFactNeighborX="422" custLinFactNeighborY="-25798">
        <dgm:presLayoutVars>
          <dgm:chPref val="3"/>
        </dgm:presLayoutVars>
      </dgm:prSet>
      <dgm:spPr/>
    </dgm:pt>
    <dgm:pt modelId="{6896E053-A430-4F5D-A830-46CE2A4EF3F6}" type="pres">
      <dgm:prSet presAssocID="{F02E12FB-ACD3-4059-AA20-B10C1AFC3EB8}" presName="level3hierChild" presStyleCnt="0"/>
      <dgm:spPr/>
    </dgm:pt>
  </dgm:ptLst>
  <dgm:cxnLst>
    <dgm:cxn modelId="{BDB2EF27-1866-42CA-A3F4-3F3CB2FEFBE6}" type="presOf" srcId="{4CA41F42-1C3E-43DA-ADDF-0C1645390657}" destId="{83D87C44-E0E2-4EF2-85B9-EBE9840699C6}" srcOrd="1" destOrd="0" presId="urn:microsoft.com/office/officeart/2005/8/layout/hierarchy2"/>
    <dgm:cxn modelId="{C57F9828-D709-485F-830D-4AE19A0C2C1C}" type="presOf" srcId="{70E1AB0F-2893-4FA4-8623-32479F27CAA8}" destId="{0A3F613A-5FC4-4A95-B7E1-3823E3612443}" srcOrd="0" destOrd="0" presId="urn:microsoft.com/office/officeart/2005/8/layout/hierarchy2"/>
    <dgm:cxn modelId="{F7D24029-0119-4587-BB83-2994618D54E5}" srcId="{7BBD770A-EBF3-41F9-90CC-866B85A223D0}" destId="{F02E12FB-ACD3-4059-AA20-B10C1AFC3EB8}" srcOrd="0" destOrd="0" parTransId="{70E1AB0F-2893-4FA4-8623-32479F27CAA8}" sibTransId="{8D2C8301-C118-49A8-A283-41C23C9E9751}"/>
    <dgm:cxn modelId="{3D858F31-37E4-41F9-BFF0-7642500E8591}" type="presOf" srcId="{46D34FBD-C361-4C95-A8C2-0C16F80838C6}" destId="{51A34965-7496-4175-8772-D003BFB5FAF8}" srcOrd="1" destOrd="0" presId="urn:microsoft.com/office/officeart/2005/8/layout/hierarchy2"/>
    <dgm:cxn modelId="{6131F450-A637-4C7A-9C5F-28F57926F99C}" type="presOf" srcId="{46D34FBD-C361-4C95-A8C2-0C16F80838C6}" destId="{620AEC10-3016-497F-BD74-4537F72C9100}" srcOrd="0" destOrd="0" presId="urn:microsoft.com/office/officeart/2005/8/layout/hierarchy2"/>
    <dgm:cxn modelId="{D8B56D51-5EFF-48AE-B11B-E2C599F3605F}" type="presOf" srcId="{1E3B1993-58D9-4FD6-A3A4-584376F3F12D}" destId="{7306748A-3193-4BE3-8FEF-5B7F58D6518A}" srcOrd="0" destOrd="0" presId="urn:microsoft.com/office/officeart/2005/8/layout/hierarchy2"/>
    <dgm:cxn modelId="{B4BB7E52-2175-466C-8EA1-2DF39DDF2A3E}" type="presOf" srcId="{4CA41F42-1C3E-43DA-ADDF-0C1645390657}" destId="{0C8F38F6-33B3-4E97-900E-69BA1BE62A92}" srcOrd="0" destOrd="0" presId="urn:microsoft.com/office/officeart/2005/8/layout/hierarchy2"/>
    <dgm:cxn modelId="{59F1037D-BE40-4EE8-A4AD-374452B88FAF}" srcId="{A11B18EA-8BC4-4208-BD1C-F3331B9E6763}" destId="{1E3B1993-58D9-4FD6-A3A4-584376F3F12D}" srcOrd="0" destOrd="0" parTransId="{AE688AD0-937B-4525-A35C-E915BB766A24}" sibTransId="{7ED0DE8F-4049-49D0-A432-C01B82FE61F9}"/>
    <dgm:cxn modelId="{325CA0A4-DB0A-4815-8DBC-70314A0427D3}" type="presOf" srcId="{F02E12FB-ACD3-4059-AA20-B10C1AFC3EB8}" destId="{7EFB5EFB-B672-46BF-AF8C-FC154E19052A}" srcOrd="0" destOrd="0" presId="urn:microsoft.com/office/officeart/2005/8/layout/hierarchy2"/>
    <dgm:cxn modelId="{339C37B2-09B5-478D-95BD-4AB9A7EA4609}" type="presOf" srcId="{70E1AB0F-2893-4FA4-8623-32479F27CAA8}" destId="{32D381C2-A87E-4462-A7A2-A48176474E35}" srcOrd="1" destOrd="0" presId="urn:microsoft.com/office/officeart/2005/8/layout/hierarchy2"/>
    <dgm:cxn modelId="{374F19C6-109E-4000-8023-BE9DFB940E44}" srcId="{12784F09-40FB-46EF-BA2D-408A4FB67F71}" destId="{7BBD770A-EBF3-41F9-90CC-866B85A223D0}" srcOrd="0" destOrd="0" parTransId="{4CA41F42-1C3E-43DA-ADDF-0C1645390657}" sibTransId="{1FF8E7D7-DCD2-44F7-81E2-7F98AFA0A77F}"/>
    <dgm:cxn modelId="{8A9F20C8-EE20-4FE8-B547-7E813F96C519}" type="presOf" srcId="{7BBD770A-EBF3-41F9-90CC-866B85A223D0}" destId="{AE446EF2-A5EC-48BF-BD14-1C02AA97A592}" srcOrd="0" destOrd="0" presId="urn:microsoft.com/office/officeart/2005/8/layout/hierarchy2"/>
    <dgm:cxn modelId="{5FE7B3C9-2FA2-492B-9BAE-849C52DC2D11}" type="presOf" srcId="{5F29D560-FA50-42FD-B773-08B256F8B110}" destId="{D27939B4-F9CC-4752-8B87-BF80E7C69E5E}" srcOrd="0" destOrd="0" presId="urn:microsoft.com/office/officeart/2005/8/layout/hierarchy2"/>
    <dgm:cxn modelId="{064DB3E2-8F1B-4E42-BA5A-5734D7DD9620}" srcId="{A11B18EA-8BC4-4208-BD1C-F3331B9E6763}" destId="{12784F09-40FB-46EF-BA2D-408A4FB67F71}" srcOrd="1" destOrd="0" parTransId="{4D30E8C5-18CE-4D97-81C9-446FB77EF4BF}" sibTransId="{836180D4-724C-4146-BB2A-AF2079CF5AF7}"/>
    <dgm:cxn modelId="{A07077E7-7C23-431E-AF58-261FCECFB5BB}" type="presOf" srcId="{A11B18EA-8BC4-4208-BD1C-F3331B9E6763}" destId="{0F9A196E-F583-4F5E-B220-A415CE9667C6}" srcOrd="0" destOrd="0" presId="urn:microsoft.com/office/officeart/2005/8/layout/hierarchy2"/>
    <dgm:cxn modelId="{77CECBE9-5A57-408D-B706-24E2B58793E2}" srcId="{1E3B1993-58D9-4FD6-A3A4-584376F3F12D}" destId="{5F29D560-FA50-42FD-B773-08B256F8B110}" srcOrd="0" destOrd="0" parTransId="{46D34FBD-C361-4C95-A8C2-0C16F80838C6}" sibTransId="{3BB5A379-D420-4BAF-95F9-DC41C876F3EF}"/>
    <dgm:cxn modelId="{364856F8-294B-4AF5-A196-5ADD12CFEA3B}" type="presOf" srcId="{12784F09-40FB-46EF-BA2D-408A4FB67F71}" destId="{94E5AF44-7797-4116-8941-05E27E50B819}" srcOrd="0" destOrd="0" presId="urn:microsoft.com/office/officeart/2005/8/layout/hierarchy2"/>
    <dgm:cxn modelId="{BC86B4B5-DF8D-4F84-A48C-67A74A9535B6}" type="presParOf" srcId="{0F9A196E-F583-4F5E-B220-A415CE9667C6}" destId="{473208BC-CE60-4194-AC94-3A0ED55B9BF2}" srcOrd="0" destOrd="0" presId="urn:microsoft.com/office/officeart/2005/8/layout/hierarchy2"/>
    <dgm:cxn modelId="{B056B414-FFAC-47D7-98EF-2C3DC0EC08DB}" type="presParOf" srcId="{473208BC-CE60-4194-AC94-3A0ED55B9BF2}" destId="{7306748A-3193-4BE3-8FEF-5B7F58D6518A}" srcOrd="0" destOrd="0" presId="urn:microsoft.com/office/officeart/2005/8/layout/hierarchy2"/>
    <dgm:cxn modelId="{BD25ECC6-838D-4C8C-9AEC-E01B6B788114}" type="presParOf" srcId="{473208BC-CE60-4194-AC94-3A0ED55B9BF2}" destId="{09CA4103-79EE-4724-93A9-5673F85D4C72}" srcOrd="1" destOrd="0" presId="urn:microsoft.com/office/officeart/2005/8/layout/hierarchy2"/>
    <dgm:cxn modelId="{36DFC8E5-991E-40AE-A5F0-CA34255FAEFF}" type="presParOf" srcId="{09CA4103-79EE-4724-93A9-5673F85D4C72}" destId="{620AEC10-3016-497F-BD74-4537F72C9100}" srcOrd="0" destOrd="0" presId="urn:microsoft.com/office/officeart/2005/8/layout/hierarchy2"/>
    <dgm:cxn modelId="{B0031295-59AB-4AEC-8854-741963DDC67A}" type="presParOf" srcId="{620AEC10-3016-497F-BD74-4537F72C9100}" destId="{51A34965-7496-4175-8772-D003BFB5FAF8}" srcOrd="0" destOrd="0" presId="urn:microsoft.com/office/officeart/2005/8/layout/hierarchy2"/>
    <dgm:cxn modelId="{4DA193F2-5DFC-4E89-9C42-81D4B58CD4FF}" type="presParOf" srcId="{09CA4103-79EE-4724-93A9-5673F85D4C72}" destId="{B2B939A9-AD02-49F3-AA86-A7F84C14D20E}" srcOrd="1" destOrd="0" presId="urn:microsoft.com/office/officeart/2005/8/layout/hierarchy2"/>
    <dgm:cxn modelId="{A04B90AC-DD7B-4450-83E6-8BDE27058680}" type="presParOf" srcId="{B2B939A9-AD02-49F3-AA86-A7F84C14D20E}" destId="{D27939B4-F9CC-4752-8B87-BF80E7C69E5E}" srcOrd="0" destOrd="0" presId="urn:microsoft.com/office/officeart/2005/8/layout/hierarchy2"/>
    <dgm:cxn modelId="{009DB8FE-377C-4A34-A676-99D122C19C30}" type="presParOf" srcId="{B2B939A9-AD02-49F3-AA86-A7F84C14D20E}" destId="{3BB270A6-A344-40B5-8743-1FA06E1D3AC3}" srcOrd="1" destOrd="0" presId="urn:microsoft.com/office/officeart/2005/8/layout/hierarchy2"/>
    <dgm:cxn modelId="{69A79BA2-B6A3-4823-9AE2-360DF637E120}" type="presParOf" srcId="{0F9A196E-F583-4F5E-B220-A415CE9667C6}" destId="{DB7688FF-C387-4203-BDCD-CCE3B9A31931}" srcOrd="1" destOrd="0" presId="urn:microsoft.com/office/officeart/2005/8/layout/hierarchy2"/>
    <dgm:cxn modelId="{77451DED-BA30-47AB-B047-DAEE4B74BDFB}" type="presParOf" srcId="{DB7688FF-C387-4203-BDCD-CCE3B9A31931}" destId="{94E5AF44-7797-4116-8941-05E27E50B819}" srcOrd="0" destOrd="0" presId="urn:microsoft.com/office/officeart/2005/8/layout/hierarchy2"/>
    <dgm:cxn modelId="{71DD2E3A-2C63-410A-849A-7944C455B0FB}" type="presParOf" srcId="{DB7688FF-C387-4203-BDCD-CCE3B9A31931}" destId="{D3A7C5BF-BFC2-4913-ADBA-2B62A7589C8D}" srcOrd="1" destOrd="0" presId="urn:microsoft.com/office/officeart/2005/8/layout/hierarchy2"/>
    <dgm:cxn modelId="{628D5290-5AEC-4D93-8568-C944DA10588D}" type="presParOf" srcId="{D3A7C5BF-BFC2-4913-ADBA-2B62A7589C8D}" destId="{0C8F38F6-33B3-4E97-900E-69BA1BE62A92}" srcOrd="0" destOrd="0" presId="urn:microsoft.com/office/officeart/2005/8/layout/hierarchy2"/>
    <dgm:cxn modelId="{E8B1CDA3-DADA-4AE8-98AB-6F76FD8BE842}" type="presParOf" srcId="{0C8F38F6-33B3-4E97-900E-69BA1BE62A92}" destId="{83D87C44-E0E2-4EF2-85B9-EBE9840699C6}" srcOrd="0" destOrd="0" presId="urn:microsoft.com/office/officeart/2005/8/layout/hierarchy2"/>
    <dgm:cxn modelId="{D2AAC6DC-EEF0-4BEB-B78A-6AF264B102F5}" type="presParOf" srcId="{D3A7C5BF-BFC2-4913-ADBA-2B62A7589C8D}" destId="{DA06DA58-1068-4579-B9FB-AF3894CA268F}" srcOrd="1" destOrd="0" presId="urn:microsoft.com/office/officeart/2005/8/layout/hierarchy2"/>
    <dgm:cxn modelId="{3A4448E8-B947-4EE2-ADA4-D286849B9793}" type="presParOf" srcId="{DA06DA58-1068-4579-B9FB-AF3894CA268F}" destId="{AE446EF2-A5EC-48BF-BD14-1C02AA97A592}" srcOrd="0" destOrd="0" presId="urn:microsoft.com/office/officeart/2005/8/layout/hierarchy2"/>
    <dgm:cxn modelId="{1CEA764B-FF24-4549-9F0D-33C91B6320EF}" type="presParOf" srcId="{DA06DA58-1068-4579-B9FB-AF3894CA268F}" destId="{ED8C4505-2667-4541-B7D5-F6F705E13A3C}" srcOrd="1" destOrd="0" presId="urn:microsoft.com/office/officeart/2005/8/layout/hierarchy2"/>
    <dgm:cxn modelId="{7B339ED9-8280-43DB-983E-4194FA82CB83}" type="presParOf" srcId="{ED8C4505-2667-4541-B7D5-F6F705E13A3C}" destId="{0A3F613A-5FC4-4A95-B7E1-3823E3612443}" srcOrd="0" destOrd="0" presId="urn:microsoft.com/office/officeart/2005/8/layout/hierarchy2"/>
    <dgm:cxn modelId="{DA88801D-7C0D-4D91-9F09-C8197FBFB730}" type="presParOf" srcId="{0A3F613A-5FC4-4A95-B7E1-3823E3612443}" destId="{32D381C2-A87E-4462-A7A2-A48176474E35}" srcOrd="0" destOrd="0" presId="urn:microsoft.com/office/officeart/2005/8/layout/hierarchy2"/>
    <dgm:cxn modelId="{743B6B02-95EE-41EB-8442-1948A412193E}" type="presParOf" srcId="{ED8C4505-2667-4541-B7D5-F6F705E13A3C}" destId="{19FEB950-99A2-48E2-BF29-6F2303DE3E03}" srcOrd="1" destOrd="0" presId="urn:microsoft.com/office/officeart/2005/8/layout/hierarchy2"/>
    <dgm:cxn modelId="{A2C83DCB-F32B-4B0B-BDDB-563FDF8687AB}" type="presParOf" srcId="{19FEB950-99A2-48E2-BF29-6F2303DE3E03}" destId="{7EFB5EFB-B672-46BF-AF8C-FC154E19052A}" srcOrd="0" destOrd="0" presId="urn:microsoft.com/office/officeart/2005/8/layout/hierarchy2"/>
    <dgm:cxn modelId="{11E25591-C612-4172-9684-0C214D29578B}" type="presParOf" srcId="{19FEB950-99A2-48E2-BF29-6F2303DE3E03}" destId="{6896E053-A430-4F5D-A830-46CE2A4EF3F6}"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FA9F0-4A72-4337-A4E2-4A7EB78829F3}">
      <dsp:nvSpPr>
        <dsp:cNvPr id="0" name=""/>
        <dsp:cNvSpPr/>
      </dsp:nvSpPr>
      <dsp:spPr>
        <a:xfrm>
          <a:off x="5487266" y="1710531"/>
          <a:ext cx="337782" cy="1452465"/>
        </a:xfrm>
        <a:custGeom>
          <a:avLst/>
          <a:gdLst/>
          <a:ahLst/>
          <a:cxnLst/>
          <a:rect l="0" t="0" r="0" b="0"/>
          <a:pathLst>
            <a:path>
              <a:moveTo>
                <a:pt x="0" y="0"/>
              </a:moveTo>
              <a:lnTo>
                <a:pt x="168891" y="0"/>
              </a:lnTo>
              <a:lnTo>
                <a:pt x="168891" y="1452465"/>
              </a:lnTo>
              <a:lnTo>
                <a:pt x="337782" y="14524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6485BE-D4C8-4B37-9ADE-F4BCE6E80C1A}">
      <dsp:nvSpPr>
        <dsp:cNvPr id="0" name=""/>
        <dsp:cNvSpPr/>
      </dsp:nvSpPr>
      <dsp:spPr>
        <a:xfrm>
          <a:off x="5487266" y="1710531"/>
          <a:ext cx="337782" cy="726232"/>
        </a:xfrm>
        <a:custGeom>
          <a:avLst/>
          <a:gdLst/>
          <a:ahLst/>
          <a:cxnLst/>
          <a:rect l="0" t="0" r="0" b="0"/>
          <a:pathLst>
            <a:path>
              <a:moveTo>
                <a:pt x="0" y="0"/>
              </a:moveTo>
              <a:lnTo>
                <a:pt x="168891" y="0"/>
              </a:lnTo>
              <a:lnTo>
                <a:pt x="168891" y="726232"/>
              </a:lnTo>
              <a:lnTo>
                <a:pt x="337782" y="726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955537-6432-4D0E-8DC0-100D9E9A19EA}">
      <dsp:nvSpPr>
        <dsp:cNvPr id="0" name=""/>
        <dsp:cNvSpPr/>
      </dsp:nvSpPr>
      <dsp:spPr>
        <a:xfrm>
          <a:off x="5487266" y="1664811"/>
          <a:ext cx="337782" cy="91440"/>
        </a:xfrm>
        <a:custGeom>
          <a:avLst/>
          <a:gdLst/>
          <a:ahLst/>
          <a:cxnLst/>
          <a:rect l="0" t="0" r="0" b="0"/>
          <a:pathLst>
            <a:path>
              <a:moveTo>
                <a:pt x="0" y="45720"/>
              </a:moveTo>
              <a:lnTo>
                <a:pt x="337782"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AABA02-3E75-4605-932E-5927754F3946}">
      <dsp:nvSpPr>
        <dsp:cNvPr id="0" name=""/>
        <dsp:cNvSpPr/>
      </dsp:nvSpPr>
      <dsp:spPr>
        <a:xfrm>
          <a:off x="5487266" y="984298"/>
          <a:ext cx="337782" cy="726232"/>
        </a:xfrm>
        <a:custGeom>
          <a:avLst/>
          <a:gdLst/>
          <a:ahLst/>
          <a:cxnLst/>
          <a:rect l="0" t="0" r="0" b="0"/>
          <a:pathLst>
            <a:path>
              <a:moveTo>
                <a:pt x="0" y="726232"/>
              </a:moveTo>
              <a:lnTo>
                <a:pt x="168891" y="726232"/>
              </a:lnTo>
              <a:lnTo>
                <a:pt x="168891" y="0"/>
              </a:lnTo>
              <a:lnTo>
                <a:pt x="337782"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6A2BF9-684E-4D02-AEEA-68CC1EC6BC0F}">
      <dsp:nvSpPr>
        <dsp:cNvPr id="0" name=""/>
        <dsp:cNvSpPr/>
      </dsp:nvSpPr>
      <dsp:spPr>
        <a:xfrm>
          <a:off x="5487266" y="258066"/>
          <a:ext cx="337782" cy="1452465"/>
        </a:xfrm>
        <a:custGeom>
          <a:avLst/>
          <a:gdLst/>
          <a:ahLst/>
          <a:cxnLst/>
          <a:rect l="0" t="0" r="0" b="0"/>
          <a:pathLst>
            <a:path>
              <a:moveTo>
                <a:pt x="0" y="1452465"/>
              </a:moveTo>
              <a:lnTo>
                <a:pt x="168891" y="1452465"/>
              </a:lnTo>
              <a:lnTo>
                <a:pt x="168891" y="0"/>
              </a:lnTo>
              <a:lnTo>
                <a:pt x="337782"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B39C93-B7A6-427A-B363-51A123341D89}">
      <dsp:nvSpPr>
        <dsp:cNvPr id="0" name=""/>
        <dsp:cNvSpPr/>
      </dsp:nvSpPr>
      <dsp:spPr>
        <a:xfrm>
          <a:off x="3460571" y="1664811"/>
          <a:ext cx="337782" cy="91440"/>
        </a:xfrm>
        <a:custGeom>
          <a:avLst/>
          <a:gdLst/>
          <a:ahLst/>
          <a:cxnLst/>
          <a:rect l="0" t="0" r="0" b="0"/>
          <a:pathLst>
            <a:path>
              <a:moveTo>
                <a:pt x="0" y="45720"/>
              </a:moveTo>
              <a:lnTo>
                <a:pt x="337782"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1771A2-9224-4A2C-AD63-9E1E070D9F3C}">
      <dsp:nvSpPr>
        <dsp:cNvPr id="0" name=""/>
        <dsp:cNvSpPr/>
      </dsp:nvSpPr>
      <dsp:spPr>
        <a:xfrm>
          <a:off x="1771658" y="1452972"/>
          <a:ext cx="1688912" cy="515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SE </a:t>
          </a:r>
          <a:r>
            <a:rPr lang="sv-SE" sz="1200" kern="1200" dirty="0" err="1"/>
            <a:t>skill</a:t>
          </a:r>
          <a:r>
            <a:rPr lang="sv-SE" sz="1200" kern="1200" dirty="0"/>
            <a:t> – </a:t>
          </a:r>
          <a:r>
            <a:rPr lang="sv-SE" sz="1200" kern="1200" dirty="0" err="1"/>
            <a:t>Natural</a:t>
          </a:r>
          <a:r>
            <a:rPr lang="sv-SE" sz="1200" kern="1200" dirty="0"/>
            <a:t> gas </a:t>
          </a:r>
          <a:r>
            <a:rPr lang="sv-SE" sz="1200" kern="1200" dirty="0" err="1"/>
            <a:t>technology</a:t>
          </a:r>
          <a:endParaRPr lang="sv-SE" sz="1200" kern="1200" dirty="0"/>
        </a:p>
      </dsp:txBody>
      <dsp:txXfrm>
        <a:off x="1771658" y="1452972"/>
        <a:ext cx="1688912" cy="515118"/>
      </dsp:txXfrm>
    </dsp:sp>
    <dsp:sp modelId="{B4E19D40-BDEF-4C58-9535-C55BA5A784C1}">
      <dsp:nvSpPr>
        <dsp:cNvPr id="0" name=""/>
        <dsp:cNvSpPr/>
      </dsp:nvSpPr>
      <dsp:spPr>
        <a:xfrm>
          <a:off x="3798354" y="1452972"/>
          <a:ext cx="1688912" cy="515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Broad </a:t>
          </a:r>
          <a:r>
            <a:rPr lang="sv-SE" sz="1200" kern="1200" dirty="0" err="1"/>
            <a:t>math</a:t>
          </a:r>
          <a:endParaRPr lang="sv-SE" sz="1200" kern="1200" dirty="0"/>
        </a:p>
      </dsp:txBody>
      <dsp:txXfrm>
        <a:off x="3798354" y="1452972"/>
        <a:ext cx="1688912" cy="515118"/>
      </dsp:txXfrm>
    </dsp:sp>
    <dsp:sp modelId="{BD787944-C2CC-42C3-A0F4-687393EB6A80}">
      <dsp:nvSpPr>
        <dsp:cNvPr id="0" name=""/>
        <dsp:cNvSpPr/>
      </dsp:nvSpPr>
      <dsp:spPr>
        <a:xfrm>
          <a:off x="5825049" y="507"/>
          <a:ext cx="1688912" cy="515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err="1"/>
            <a:t>natural</a:t>
          </a:r>
          <a:r>
            <a:rPr lang="sv-SE" sz="1200" kern="1200" dirty="0"/>
            <a:t> gas </a:t>
          </a:r>
          <a:r>
            <a:rPr lang="sv-SE" sz="1200" kern="1200" dirty="0" err="1"/>
            <a:t>liquids</a:t>
          </a:r>
          <a:r>
            <a:rPr lang="sv-SE" sz="1200" kern="1200" dirty="0"/>
            <a:t> </a:t>
          </a:r>
          <a:r>
            <a:rPr lang="sv-SE" sz="1200" kern="1200" dirty="0" err="1"/>
            <a:t>fractionation</a:t>
          </a:r>
          <a:r>
            <a:rPr lang="sv-SE" sz="1200" kern="1200" dirty="0"/>
            <a:t> </a:t>
          </a:r>
          <a:r>
            <a:rPr lang="sv-SE" sz="1200" kern="1200" dirty="0" err="1"/>
            <a:t>processes</a:t>
          </a:r>
          <a:endParaRPr lang="sv-SE" sz="1200" kern="1200" dirty="0"/>
        </a:p>
      </dsp:txBody>
      <dsp:txXfrm>
        <a:off x="5825049" y="507"/>
        <a:ext cx="1688912" cy="515118"/>
      </dsp:txXfrm>
    </dsp:sp>
    <dsp:sp modelId="{2C39E475-59C4-4E0A-8582-CA36EF90F6CE}">
      <dsp:nvSpPr>
        <dsp:cNvPr id="0" name=""/>
        <dsp:cNvSpPr/>
      </dsp:nvSpPr>
      <dsp:spPr>
        <a:xfrm>
          <a:off x="5825049" y="726739"/>
          <a:ext cx="1688912" cy="515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design </a:t>
          </a:r>
          <a:r>
            <a:rPr lang="sv-SE" sz="1200" kern="1200" dirty="0" err="1"/>
            <a:t>natural</a:t>
          </a:r>
          <a:r>
            <a:rPr lang="sv-SE" sz="1200" kern="1200" dirty="0"/>
            <a:t> gas </a:t>
          </a:r>
          <a:r>
            <a:rPr lang="sv-SE" sz="1200" kern="1200" dirty="0" err="1"/>
            <a:t>processing</a:t>
          </a:r>
          <a:r>
            <a:rPr lang="sv-SE" sz="1200" kern="1200" dirty="0"/>
            <a:t> systems</a:t>
          </a:r>
        </a:p>
      </dsp:txBody>
      <dsp:txXfrm>
        <a:off x="5825049" y="726739"/>
        <a:ext cx="1688912" cy="515118"/>
      </dsp:txXfrm>
    </dsp:sp>
    <dsp:sp modelId="{E886E7F0-C88A-445F-BF8E-C29E7A738251}">
      <dsp:nvSpPr>
        <dsp:cNvPr id="0" name=""/>
        <dsp:cNvSpPr/>
      </dsp:nvSpPr>
      <dsp:spPr>
        <a:xfrm>
          <a:off x="5825049" y="1452972"/>
          <a:ext cx="1688912" cy="515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t>natural gas liquids recovery processes</a:t>
          </a:r>
          <a:endParaRPr lang="sv-SE" sz="1200" kern="1200" dirty="0"/>
        </a:p>
      </dsp:txBody>
      <dsp:txXfrm>
        <a:off x="5825049" y="1452972"/>
        <a:ext cx="1688912" cy="515118"/>
      </dsp:txXfrm>
    </dsp:sp>
    <dsp:sp modelId="{76C02C1D-7AF6-4DBE-839D-A38909A8A2A1}">
      <dsp:nvSpPr>
        <dsp:cNvPr id="0" name=""/>
        <dsp:cNvSpPr/>
      </dsp:nvSpPr>
      <dsp:spPr>
        <a:xfrm>
          <a:off x="5825049" y="2179204"/>
          <a:ext cx="1688912" cy="515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Font typeface="Georgia" panose="02040502050405020303" pitchFamily="18" charset="0"/>
            <a:buNone/>
          </a:pPr>
          <a:r>
            <a:rPr lang="en-GB" sz="1200" kern="1200" dirty="0"/>
            <a:t>ensure compliance with gas distribution schedule</a:t>
          </a:r>
          <a:endParaRPr lang="sv-SE" sz="1200" kern="1200" dirty="0"/>
        </a:p>
      </dsp:txBody>
      <dsp:txXfrm>
        <a:off x="5825049" y="2179204"/>
        <a:ext cx="1688912" cy="515118"/>
      </dsp:txXfrm>
    </dsp:sp>
    <dsp:sp modelId="{D54BA061-6E1B-42D5-8416-047B0CF2AE19}">
      <dsp:nvSpPr>
        <dsp:cNvPr id="0" name=""/>
        <dsp:cNvSpPr/>
      </dsp:nvSpPr>
      <dsp:spPr>
        <a:xfrm>
          <a:off x="5825049" y="2905437"/>
          <a:ext cx="1688912" cy="515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Font typeface="Georgia" panose="02040502050405020303" pitchFamily="18" charset="0"/>
            <a:buNone/>
          </a:pPr>
          <a:r>
            <a:rPr lang="sv-SE" sz="1200" kern="1200" dirty="0"/>
            <a:t>gas </a:t>
          </a:r>
          <a:r>
            <a:rPr lang="sv-SE" sz="1200" kern="1200" dirty="0" err="1"/>
            <a:t>dehydration</a:t>
          </a:r>
          <a:r>
            <a:rPr lang="sv-SE" sz="1200" kern="1200" dirty="0"/>
            <a:t> </a:t>
          </a:r>
          <a:r>
            <a:rPr lang="sv-SE" sz="1200" kern="1200" dirty="0" err="1"/>
            <a:t>processes</a:t>
          </a:r>
          <a:endParaRPr lang="sv-SE" sz="1200" kern="1200" dirty="0"/>
        </a:p>
      </dsp:txBody>
      <dsp:txXfrm>
        <a:off x="5825049" y="2905437"/>
        <a:ext cx="1688912" cy="5151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E3A6B-3282-4737-B20E-D432C62FBF00}">
      <dsp:nvSpPr>
        <dsp:cNvPr id="0" name=""/>
        <dsp:cNvSpPr/>
      </dsp:nvSpPr>
      <dsp:spPr>
        <a:xfrm>
          <a:off x="6522" y="313475"/>
          <a:ext cx="1949609" cy="11697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sv-SE" sz="1200" kern="1200" dirty="0"/>
            <a:t>ESCO G/D </a:t>
          </a:r>
          <a:r>
            <a:rPr lang="sv-SE" sz="1200" kern="1200" dirty="0" err="1"/>
            <a:t>skills</a:t>
          </a:r>
          <a:r>
            <a:rPr lang="sv-SE" sz="1200" kern="1200" dirty="0"/>
            <a:t> set</a:t>
          </a:r>
        </a:p>
      </dsp:txBody>
      <dsp:txXfrm>
        <a:off x="40783" y="347736"/>
        <a:ext cx="1881087" cy="1101243"/>
      </dsp:txXfrm>
    </dsp:sp>
    <dsp:sp modelId="{1567A5BD-747E-4138-8BFE-664DB789EEAC}">
      <dsp:nvSpPr>
        <dsp:cNvPr id="0" name=""/>
        <dsp:cNvSpPr/>
      </dsp:nvSpPr>
      <dsp:spPr>
        <a:xfrm>
          <a:off x="2151093" y="656606"/>
          <a:ext cx="413317" cy="4835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sv-SE" sz="2200" kern="1200"/>
        </a:p>
      </dsp:txBody>
      <dsp:txXfrm>
        <a:off x="2151093" y="753307"/>
        <a:ext cx="289322" cy="290101"/>
      </dsp:txXfrm>
    </dsp:sp>
    <dsp:sp modelId="{9EE8A2E8-4026-424A-B7BC-4C7F48A5F447}">
      <dsp:nvSpPr>
        <dsp:cNvPr id="0" name=""/>
        <dsp:cNvSpPr/>
      </dsp:nvSpPr>
      <dsp:spPr>
        <a:xfrm>
          <a:off x="2735976" y="313475"/>
          <a:ext cx="1949609" cy="11697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sv-SE" sz="1200" kern="1200" dirty="0" err="1"/>
            <a:t>Mapping</a:t>
          </a:r>
          <a:r>
            <a:rPr lang="sv-SE" sz="1200" kern="1200" dirty="0"/>
            <a:t> relations</a:t>
          </a:r>
        </a:p>
      </dsp:txBody>
      <dsp:txXfrm>
        <a:off x="2770237" y="347736"/>
        <a:ext cx="1881087" cy="1101243"/>
      </dsp:txXfrm>
    </dsp:sp>
    <dsp:sp modelId="{20BAA403-CEA8-47FC-95FC-76D2FC7454BB}">
      <dsp:nvSpPr>
        <dsp:cNvPr id="0" name=""/>
        <dsp:cNvSpPr/>
      </dsp:nvSpPr>
      <dsp:spPr>
        <a:xfrm>
          <a:off x="4880546" y="656606"/>
          <a:ext cx="413317" cy="4835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sv-SE" sz="2200" kern="1200"/>
        </a:p>
      </dsp:txBody>
      <dsp:txXfrm>
        <a:off x="4880546" y="753307"/>
        <a:ext cx="289322" cy="290101"/>
      </dsp:txXfrm>
    </dsp:sp>
    <dsp:sp modelId="{B77792F8-100B-4BBB-92DB-87C023D763FF}">
      <dsp:nvSpPr>
        <dsp:cNvPr id="0" name=""/>
        <dsp:cNvSpPr/>
      </dsp:nvSpPr>
      <dsp:spPr>
        <a:xfrm>
          <a:off x="5465429" y="313475"/>
          <a:ext cx="1949609" cy="11697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sv-SE" sz="1200" kern="1200" dirty="0"/>
            <a:t>SE </a:t>
          </a:r>
          <a:r>
            <a:rPr lang="sv-SE" sz="1200" kern="1200" dirty="0" err="1"/>
            <a:t>skills</a:t>
          </a:r>
          <a:r>
            <a:rPr lang="sv-SE" sz="1200" kern="1200" dirty="0"/>
            <a:t> set</a:t>
          </a:r>
        </a:p>
      </dsp:txBody>
      <dsp:txXfrm>
        <a:off x="5499690" y="347736"/>
        <a:ext cx="1881087" cy="11012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6748A-3193-4BE3-8FEF-5B7F58D6518A}">
      <dsp:nvSpPr>
        <dsp:cNvPr id="0" name=""/>
        <dsp:cNvSpPr/>
      </dsp:nvSpPr>
      <dsp:spPr>
        <a:xfrm>
          <a:off x="671603" y="869647"/>
          <a:ext cx="1856002" cy="503191"/>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ESCO </a:t>
          </a:r>
          <a:r>
            <a:rPr lang="sv-SE" sz="1200" kern="1200" dirty="0" err="1"/>
            <a:t>skill</a:t>
          </a:r>
          <a:endParaRPr lang="sv-SE" sz="1200" kern="1200" dirty="0"/>
        </a:p>
        <a:p>
          <a:pPr marL="0" lvl="0" indent="0" algn="ctr" defTabSz="533400">
            <a:lnSpc>
              <a:spcPct val="90000"/>
            </a:lnSpc>
            <a:spcBef>
              <a:spcPct val="0"/>
            </a:spcBef>
            <a:spcAft>
              <a:spcPct val="35000"/>
            </a:spcAft>
            <a:buNone/>
          </a:pPr>
          <a:r>
            <a:rPr lang="sv-SE" sz="1200" kern="1200" dirty="0" err="1"/>
            <a:t>types</a:t>
          </a:r>
          <a:r>
            <a:rPr lang="sv-SE" sz="1200" kern="1200" dirty="0"/>
            <a:t> </a:t>
          </a:r>
          <a:r>
            <a:rPr lang="sv-SE" sz="1200" kern="1200" dirty="0" err="1"/>
            <a:t>of</a:t>
          </a:r>
          <a:r>
            <a:rPr lang="sv-SE" sz="1200" kern="1200" dirty="0"/>
            <a:t> </a:t>
          </a:r>
          <a:r>
            <a:rPr lang="sv-SE" sz="1200" kern="1200" dirty="0" err="1"/>
            <a:t>wood</a:t>
          </a:r>
          <a:endParaRPr lang="sv-SE" sz="1200" kern="1200" dirty="0"/>
        </a:p>
      </dsp:txBody>
      <dsp:txXfrm>
        <a:off x="686341" y="884385"/>
        <a:ext cx="1826526" cy="473715"/>
      </dsp:txXfrm>
    </dsp:sp>
    <dsp:sp modelId="{0C8F38F6-33B3-4E97-900E-69BA1BE62A92}">
      <dsp:nvSpPr>
        <dsp:cNvPr id="0" name=""/>
        <dsp:cNvSpPr/>
      </dsp:nvSpPr>
      <dsp:spPr>
        <a:xfrm>
          <a:off x="2527606" y="1101048"/>
          <a:ext cx="402553" cy="40390"/>
        </a:xfrm>
        <a:custGeom>
          <a:avLst/>
          <a:gdLst/>
          <a:ahLst/>
          <a:cxnLst/>
          <a:rect l="0" t="0" r="0" b="0"/>
          <a:pathLst>
            <a:path>
              <a:moveTo>
                <a:pt x="0" y="20195"/>
              </a:moveTo>
              <a:lnTo>
                <a:pt x="402553" y="201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718819" y="1111179"/>
        <a:ext cx="20127" cy="20127"/>
      </dsp:txXfrm>
    </dsp:sp>
    <dsp:sp modelId="{AE446EF2-A5EC-48BF-BD14-1C02AA97A592}">
      <dsp:nvSpPr>
        <dsp:cNvPr id="0" name=""/>
        <dsp:cNvSpPr/>
      </dsp:nvSpPr>
      <dsp:spPr>
        <a:xfrm>
          <a:off x="2930159" y="869647"/>
          <a:ext cx="1160702" cy="5031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Broad match</a:t>
          </a:r>
        </a:p>
      </dsp:txBody>
      <dsp:txXfrm>
        <a:off x="2944897" y="884385"/>
        <a:ext cx="1131226" cy="473715"/>
      </dsp:txXfrm>
    </dsp:sp>
    <dsp:sp modelId="{0A3F613A-5FC4-4A95-B7E1-3823E3612443}">
      <dsp:nvSpPr>
        <dsp:cNvPr id="0" name=""/>
        <dsp:cNvSpPr/>
      </dsp:nvSpPr>
      <dsp:spPr>
        <a:xfrm rot="17692822">
          <a:off x="3813734" y="667045"/>
          <a:ext cx="956808" cy="40390"/>
        </a:xfrm>
        <a:custGeom>
          <a:avLst/>
          <a:gdLst/>
          <a:ahLst/>
          <a:cxnLst/>
          <a:rect l="0" t="0" r="0" b="0"/>
          <a:pathLst>
            <a:path>
              <a:moveTo>
                <a:pt x="0" y="20195"/>
              </a:moveTo>
              <a:lnTo>
                <a:pt x="956808"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4268218" y="663320"/>
        <a:ext cx="47840" cy="47840"/>
      </dsp:txXfrm>
    </dsp:sp>
    <dsp:sp modelId="{7EFB5EFB-B672-46BF-AF8C-FC154E19052A}">
      <dsp:nvSpPr>
        <dsp:cNvPr id="0" name=""/>
        <dsp:cNvSpPr/>
      </dsp:nvSpPr>
      <dsp:spPr>
        <a:xfrm>
          <a:off x="4493415" y="1641"/>
          <a:ext cx="2256543" cy="5031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Studio </a:t>
          </a:r>
          <a:r>
            <a:rPr lang="sv-SE" sz="1200" kern="1200" dirty="0" err="1"/>
            <a:t>carpentry</a:t>
          </a:r>
          <a:endParaRPr lang="sv-SE" sz="1200" kern="1200" dirty="0"/>
        </a:p>
      </dsp:txBody>
      <dsp:txXfrm>
        <a:off x="4508153" y="16379"/>
        <a:ext cx="2227067" cy="473715"/>
      </dsp:txXfrm>
    </dsp:sp>
    <dsp:sp modelId="{A420F2FD-F8D2-41CD-9B0C-58DCA52005D5}">
      <dsp:nvSpPr>
        <dsp:cNvPr id="0" name=""/>
        <dsp:cNvSpPr/>
      </dsp:nvSpPr>
      <dsp:spPr>
        <a:xfrm rot="19457599">
          <a:off x="4044265" y="956380"/>
          <a:ext cx="495746" cy="40390"/>
        </a:xfrm>
        <a:custGeom>
          <a:avLst/>
          <a:gdLst/>
          <a:ahLst/>
          <a:cxnLst/>
          <a:rect l="0" t="0" r="0" b="0"/>
          <a:pathLst>
            <a:path>
              <a:moveTo>
                <a:pt x="0" y="20195"/>
              </a:moveTo>
              <a:lnTo>
                <a:pt x="495746"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4279744" y="964182"/>
        <a:ext cx="24787" cy="24787"/>
      </dsp:txXfrm>
    </dsp:sp>
    <dsp:sp modelId="{136B8D98-D961-4A7B-B773-0BED61A2B305}">
      <dsp:nvSpPr>
        <dsp:cNvPr id="0" name=""/>
        <dsp:cNvSpPr/>
      </dsp:nvSpPr>
      <dsp:spPr>
        <a:xfrm>
          <a:off x="4493415" y="580312"/>
          <a:ext cx="2241316" cy="5031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err="1"/>
            <a:t>Decorative</a:t>
          </a:r>
          <a:r>
            <a:rPr lang="sv-SE" sz="1200" kern="1200" dirty="0"/>
            <a:t> </a:t>
          </a:r>
          <a:r>
            <a:rPr lang="sv-SE" sz="1200" kern="1200" dirty="0" err="1"/>
            <a:t>carpentry</a:t>
          </a:r>
          <a:endParaRPr lang="sv-SE" sz="1200" kern="1200" dirty="0"/>
        </a:p>
      </dsp:txBody>
      <dsp:txXfrm>
        <a:off x="4508153" y="595050"/>
        <a:ext cx="2211840" cy="473715"/>
      </dsp:txXfrm>
    </dsp:sp>
    <dsp:sp modelId="{8FC4F1E0-5DB8-4FF6-8A94-D89FE53FE6E1}">
      <dsp:nvSpPr>
        <dsp:cNvPr id="0" name=""/>
        <dsp:cNvSpPr/>
      </dsp:nvSpPr>
      <dsp:spPr>
        <a:xfrm rot="2142401">
          <a:off x="4044265" y="1245716"/>
          <a:ext cx="495746" cy="40390"/>
        </a:xfrm>
        <a:custGeom>
          <a:avLst/>
          <a:gdLst/>
          <a:ahLst/>
          <a:cxnLst/>
          <a:rect l="0" t="0" r="0" b="0"/>
          <a:pathLst>
            <a:path>
              <a:moveTo>
                <a:pt x="0" y="20195"/>
              </a:moveTo>
              <a:lnTo>
                <a:pt x="495746"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4279744" y="1253517"/>
        <a:ext cx="24787" cy="24787"/>
      </dsp:txXfrm>
    </dsp:sp>
    <dsp:sp modelId="{41110F44-C6D3-46F4-A9E7-BD99A9E8A2A0}">
      <dsp:nvSpPr>
        <dsp:cNvPr id="0" name=""/>
        <dsp:cNvSpPr/>
      </dsp:nvSpPr>
      <dsp:spPr>
        <a:xfrm>
          <a:off x="4493415" y="1158982"/>
          <a:ext cx="2226089" cy="5031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Carpentry, film/Carpentry, TV</a:t>
          </a:r>
        </a:p>
      </dsp:txBody>
      <dsp:txXfrm>
        <a:off x="4508153" y="1173720"/>
        <a:ext cx="2196613" cy="473715"/>
      </dsp:txXfrm>
    </dsp:sp>
    <dsp:sp modelId="{65995D87-C7C6-4197-BEEE-5589C92018CD}">
      <dsp:nvSpPr>
        <dsp:cNvPr id="0" name=""/>
        <dsp:cNvSpPr/>
      </dsp:nvSpPr>
      <dsp:spPr>
        <a:xfrm rot="3907178">
          <a:off x="3813734" y="1535051"/>
          <a:ext cx="956808" cy="40390"/>
        </a:xfrm>
        <a:custGeom>
          <a:avLst/>
          <a:gdLst/>
          <a:ahLst/>
          <a:cxnLst/>
          <a:rect l="0" t="0" r="0" b="0"/>
          <a:pathLst>
            <a:path>
              <a:moveTo>
                <a:pt x="0" y="20195"/>
              </a:moveTo>
              <a:lnTo>
                <a:pt x="956808"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4268218" y="1531326"/>
        <a:ext cx="47840" cy="47840"/>
      </dsp:txXfrm>
    </dsp:sp>
    <dsp:sp modelId="{5291CE6B-1A20-4C7D-AED1-3BE43C02C424}">
      <dsp:nvSpPr>
        <dsp:cNvPr id="0" name=""/>
        <dsp:cNvSpPr/>
      </dsp:nvSpPr>
      <dsp:spPr>
        <a:xfrm>
          <a:off x="4493415" y="1737653"/>
          <a:ext cx="2241316" cy="503191"/>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err="1"/>
            <a:t>Furnishing</a:t>
          </a:r>
          <a:r>
            <a:rPr lang="sv-SE" sz="1200" kern="1200" dirty="0"/>
            <a:t> </a:t>
          </a:r>
          <a:r>
            <a:rPr lang="sv-SE" sz="1200" kern="1200" dirty="0" err="1"/>
            <a:t>repairs</a:t>
          </a:r>
          <a:endParaRPr lang="sv-SE" sz="1200" kern="1200" dirty="0"/>
        </a:p>
      </dsp:txBody>
      <dsp:txXfrm>
        <a:off x="4508153" y="1752391"/>
        <a:ext cx="2211840" cy="4737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6748A-3193-4BE3-8FEF-5B7F58D6518A}">
      <dsp:nvSpPr>
        <dsp:cNvPr id="0" name=""/>
        <dsp:cNvSpPr/>
      </dsp:nvSpPr>
      <dsp:spPr>
        <a:xfrm>
          <a:off x="0" y="524639"/>
          <a:ext cx="1876176" cy="508661"/>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ESCO </a:t>
          </a:r>
          <a:r>
            <a:rPr lang="sv-SE" sz="1200" kern="1200" dirty="0" err="1"/>
            <a:t>skill</a:t>
          </a:r>
          <a:endParaRPr lang="sv-SE" sz="1200" kern="1200" dirty="0"/>
        </a:p>
        <a:p>
          <a:pPr marL="0" lvl="0" indent="0" algn="ctr" defTabSz="533400">
            <a:lnSpc>
              <a:spcPct val="90000"/>
            </a:lnSpc>
            <a:spcBef>
              <a:spcPct val="0"/>
            </a:spcBef>
            <a:spcAft>
              <a:spcPct val="35000"/>
            </a:spcAft>
            <a:buNone/>
          </a:pPr>
          <a:r>
            <a:rPr lang="sv-SE" sz="1200" kern="1200" dirty="0" err="1"/>
            <a:t>types</a:t>
          </a:r>
          <a:r>
            <a:rPr lang="sv-SE" sz="1200" kern="1200" dirty="0"/>
            <a:t> </a:t>
          </a:r>
          <a:r>
            <a:rPr lang="sv-SE" sz="1200" kern="1200" dirty="0" err="1"/>
            <a:t>of</a:t>
          </a:r>
          <a:r>
            <a:rPr lang="sv-SE" sz="1200" kern="1200" dirty="0"/>
            <a:t> </a:t>
          </a:r>
          <a:r>
            <a:rPr lang="sv-SE" sz="1200" kern="1200" dirty="0" err="1"/>
            <a:t>wood</a:t>
          </a:r>
          <a:endParaRPr lang="sv-SE" sz="1200" kern="1200" dirty="0"/>
        </a:p>
      </dsp:txBody>
      <dsp:txXfrm>
        <a:off x="14898" y="539537"/>
        <a:ext cx="1846380" cy="478865"/>
      </dsp:txXfrm>
    </dsp:sp>
    <dsp:sp modelId="{0C8F38F6-33B3-4E97-900E-69BA1BE62A92}">
      <dsp:nvSpPr>
        <dsp:cNvPr id="0" name=""/>
        <dsp:cNvSpPr/>
      </dsp:nvSpPr>
      <dsp:spPr>
        <a:xfrm>
          <a:off x="1876176" y="758555"/>
          <a:ext cx="406924" cy="40829"/>
        </a:xfrm>
        <a:custGeom>
          <a:avLst/>
          <a:gdLst/>
          <a:ahLst/>
          <a:cxnLst/>
          <a:rect l="0" t="0" r="0" b="0"/>
          <a:pathLst>
            <a:path>
              <a:moveTo>
                <a:pt x="0" y="20414"/>
              </a:moveTo>
              <a:lnTo>
                <a:pt x="406924" y="204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069465" y="768797"/>
        <a:ext cx="20346" cy="20346"/>
      </dsp:txXfrm>
    </dsp:sp>
    <dsp:sp modelId="{AE446EF2-A5EC-48BF-BD14-1C02AA97A592}">
      <dsp:nvSpPr>
        <dsp:cNvPr id="0" name=""/>
        <dsp:cNvSpPr/>
      </dsp:nvSpPr>
      <dsp:spPr>
        <a:xfrm>
          <a:off x="2283101" y="524639"/>
          <a:ext cx="1017322" cy="5086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err="1"/>
            <a:t>narrow</a:t>
          </a:r>
          <a:r>
            <a:rPr lang="sv-SE" sz="1200" kern="1200" dirty="0"/>
            <a:t> match</a:t>
          </a:r>
        </a:p>
      </dsp:txBody>
      <dsp:txXfrm>
        <a:off x="2297999" y="539537"/>
        <a:ext cx="987526" cy="478865"/>
      </dsp:txXfrm>
    </dsp:sp>
    <dsp:sp modelId="{0A3F613A-5FC4-4A95-B7E1-3823E3612443}">
      <dsp:nvSpPr>
        <dsp:cNvPr id="0" name=""/>
        <dsp:cNvSpPr/>
      </dsp:nvSpPr>
      <dsp:spPr>
        <a:xfrm>
          <a:off x="3300423" y="758555"/>
          <a:ext cx="406928" cy="40829"/>
        </a:xfrm>
        <a:custGeom>
          <a:avLst/>
          <a:gdLst/>
          <a:ahLst/>
          <a:cxnLst/>
          <a:rect l="0" t="0" r="0" b="0"/>
          <a:pathLst>
            <a:path>
              <a:moveTo>
                <a:pt x="0" y="20414"/>
              </a:moveTo>
              <a:lnTo>
                <a:pt x="406928" y="204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3493714" y="768797"/>
        <a:ext cx="20346" cy="20346"/>
      </dsp:txXfrm>
    </dsp:sp>
    <dsp:sp modelId="{7EFB5EFB-B672-46BF-AF8C-FC154E19052A}">
      <dsp:nvSpPr>
        <dsp:cNvPr id="0" name=""/>
        <dsp:cNvSpPr/>
      </dsp:nvSpPr>
      <dsp:spPr>
        <a:xfrm>
          <a:off x="3707352" y="524639"/>
          <a:ext cx="2281070" cy="508661"/>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err="1"/>
            <a:t>Knowledge</a:t>
          </a:r>
          <a:r>
            <a:rPr lang="sv-SE" sz="1200" kern="1200" dirty="0"/>
            <a:t> </a:t>
          </a:r>
          <a:r>
            <a:rPr lang="sv-SE" sz="1200" kern="1200" dirty="0" err="1"/>
            <a:t>of</a:t>
          </a:r>
          <a:r>
            <a:rPr lang="sv-SE" sz="1200" kern="1200" dirty="0"/>
            <a:t> materials in </a:t>
          </a:r>
          <a:r>
            <a:rPr lang="sv-SE" sz="1200" kern="1200" dirty="0" err="1"/>
            <a:t>craftsmanship</a:t>
          </a:r>
          <a:endParaRPr lang="sv-SE" sz="1200" kern="1200" dirty="0"/>
        </a:p>
      </dsp:txBody>
      <dsp:txXfrm>
        <a:off x="3722250" y="539537"/>
        <a:ext cx="2251274" cy="478865"/>
      </dsp:txXfrm>
    </dsp:sp>
    <dsp:sp modelId="{FBB89E77-C218-4060-B94D-5D56A9D1B6D8}">
      <dsp:nvSpPr>
        <dsp:cNvPr id="0" name=""/>
        <dsp:cNvSpPr/>
      </dsp:nvSpPr>
      <dsp:spPr>
        <a:xfrm>
          <a:off x="5988423" y="758555"/>
          <a:ext cx="406928" cy="40829"/>
        </a:xfrm>
        <a:custGeom>
          <a:avLst/>
          <a:gdLst/>
          <a:ahLst/>
          <a:cxnLst/>
          <a:rect l="0" t="0" r="0" b="0"/>
          <a:pathLst>
            <a:path>
              <a:moveTo>
                <a:pt x="0" y="20414"/>
              </a:moveTo>
              <a:lnTo>
                <a:pt x="406928" y="204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6181714" y="768797"/>
        <a:ext cx="20346" cy="20346"/>
      </dsp:txXfrm>
    </dsp:sp>
    <dsp:sp modelId="{98EA7D58-C00A-493D-9DA2-DA2DBABE1DF2}">
      <dsp:nvSpPr>
        <dsp:cNvPr id="0" name=""/>
        <dsp:cNvSpPr/>
      </dsp:nvSpPr>
      <dsp:spPr>
        <a:xfrm>
          <a:off x="6395352" y="524639"/>
          <a:ext cx="1017322" cy="5086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Relevant ISCO </a:t>
          </a:r>
          <a:r>
            <a:rPr lang="sv-SE" sz="1200" kern="1200" dirty="0" err="1"/>
            <a:t>groups</a:t>
          </a:r>
          <a:endParaRPr lang="sv-SE" sz="1200" kern="1200" dirty="0"/>
        </a:p>
      </dsp:txBody>
      <dsp:txXfrm>
        <a:off x="6410250" y="539537"/>
        <a:ext cx="987526" cy="4788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5E82E1-288C-4B54-B645-FBD61CF10C47}">
      <dsp:nvSpPr>
        <dsp:cNvPr id="0" name=""/>
        <dsp:cNvSpPr/>
      </dsp:nvSpPr>
      <dsp:spPr>
        <a:xfrm>
          <a:off x="1893" y="541734"/>
          <a:ext cx="1426495" cy="7132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SE </a:t>
          </a:r>
          <a:r>
            <a:rPr lang="sv-SE" sz="1200" kern="1200" dirty="0" err="1"/>
            <a:t>skills</a:t>
          </a:r>
          <a:r>
            <a:rPr lang="sv-SE" sz="1200" kern="1200" dirty="0"/>
            <a:t> </a:t>
          </a:r>
          <a:r>
            <a:rPr lang="sv-SE" sz="1200" kern="1200" dirty="0" err="1"/>
            <a:t>without</a:t>
          </a:r>
          <a:r>
            <a:rPr lang="sv-SE" sz="1200" kern="1200" dirty="0"/>
            <a:t> </a:t>
          </a:r>
        </a:p>
        <a:p>
          <a:pPr marL="0" lvl="0" indent="0" algn="ctr" defTabSz="533400">
            <a:lnSpc>
              <a:spcPct val="90000"/>
            </a:lnSpc>
            <a:spcBef>
              <a:spcPct val="0"/>
            </a:spcBef>
            <a:spcAft>
              <a:spcPct val="35000"/>
            </a:spcAft>
            <a:buNone/>
          </a:pPr>
          <a:r>
            <a:rPr lang="sv-SE" sz="1200" kern="1200" dirty="0"/>
            <a:t>G/D </a:t>
          </a:r>
          <a:r>
            <a:rPr lang="sv-SE" sz="1200" kern="1200" dirty="0" err="1"/>
            <a:t>mapping</a:t>
          </a:r>
          <a:endParaRPr lang="sv-SE" sz="1200" kern="1200" dirty="0"/>
        </a:p>
      </dsp:txBody>
      <dsp:txXfrm>
        <a:off x="22783" y="562624"/>
        <a:ext cx="1384715" cy="671467"/>
      </dsp:txXfrm>
    </dsp:sp>
    <dsp:sp modelId="{273F7DB5-61EE-4E7C-8B90-0B1B9E2BCE8F}">
      <dsp:nvSpPr>
        <dsp:cNvPr id="0" name=""/>
        <dsp:cNvSpPr/>
      </dsp:nvSpPr>
      <dsp:spPr>
        <a:xfrm>
          <a:off x="1428388" y="862630"/>
          <a:ext cx="570598" cy="71455"/>
        </a:xfrm>
        <a:custGeom>
          <a:avLst/>
          <a:gdLst/>
          <a:ahLst/>
          <a:cxnLst/>
          <a:rect l="0" t="0" r="0" b="0"/>
          <a:pathLst>
            <a:path>
              <a:moveTo>
                <a:pt x="0" y="35727"/>
              </a:moveTo>
              <a:lnTo>
                <a:pt x="570598" y="357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1699422" y="884093"/>
        <a:ext cx="28529" cy="28529"/>
      </dsp:txXfrm>
    </dsp:sp>
    <dsp:sp modelId="{E028146E-6909-4E26-AC10-78DB667C4E92}">
      <dsp:nvSpPr>
        <dsp:cNvPr id="0" name=""/>
        <dsp:cNvSpPr/>
      </dsp:nvSpPr>
      <dsp:spPr>
        <a:xfrm>
          <a:off x="1998986" y="541734"/>
          <a:ext cx="1426495" cy="7132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err="1"/>
            <a:t>Should</a:t>
          </a:r>
          <a:r>
            <a:rPr lang="sv-SE" sz="1200" kern="1200" dirty="0"/>
            <a:t> SE </a:t>
          </a:r>
          <a:r>
            <a:rPr lang="sv-SE" sz="1200" kern="1200" dirty="0" err="1"/>
            <a:t>skill</a:t>
          </a:r>
          <a:r>
            <a:rPr lang="sv-SE" sz="1200" kern="1200" dirty="0"/>
            <a:t> be green or digital?</a:t>
          </a:r>
        </a:p>
      </dsp:txBody>
      <dsp:txXfrm>
        <a:off x="2019876" y="562624"/>
        <a:ext cx="1384715" cy="671467"/>
      </dsp:txXfrm>
    </dsp:sp>
    <dsp:sp modelId="{D56E26A9-B81C-4D34-AB5C-470FCBBAB287}">
      <dsp:nvSpPr>
        <dsp:cNvPr id="0" name=""/>
        <dsp:cNvSpPr/>
      </dsp:nvSpPr>
      <dsp:spPr>
        <a:xfrm>
          <a:off x="3425481" y="862630"/>
          <a:ext cx="570598" cy="71455"/>
        </a:xfrm>
        <a:custGeom>
          <a:avLst/>
          <a:gdLst/>
          <a:ahLst/>
          <a:cxnLst/>
          <a:rect l="0" t="0" r="0" b="0"/>
          <a:pathLst>
            <a:path>
              <a:moveTo>
                <a:pt x="0" y="35727"/>
              </a:moveTo>
              <a:lnTo>
                <a:pt x="570598" y="3572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3696516" y="884093"/>
        <a:ext cx="28529" cy="28529"/>
      </dsp:txXfrm>
    </dsp:sp>
    <dsp:sp modelId="{479EF651-4998-46D4-A7CF-4B0104952E5D}">
      <dsp:nvSpPr>
        <dsp:cNvPr id="0" name=""/>
        <dsp:cNvSpPr/>
      </dsp:nvSpPr>
      <dsp:spPr>
        <a:xfrm>
          <a:off x="3996080" y="541734"/>
          <a:ext cx="1426495" cy="7132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DigComp2.2</a:t>
          </a:r>
        </a:p>
        <a:p>
          <a:pPr marL="0" lvl="0" indent="0" algn="ctr" defTabSz="533400">
            <a:lnSpc>
              <a:spcPct val="90000"/>
            </a:lnSpc>
            <a:spcBef>
              <a:spcPct val="0"/>
            </a:spcBef>
            <a:spcAft>
              <a:spcPct val="35000"/>
            </a:spcAft>
            <a:buNone/>
          </a:pPr>
          <a:r>
            <a:rPr lang="sv-SE" sz="1200" kern="1200" dirty="0"/>
            <a:t>Green </a:t>
          </a:r>
          <a:r>
            <a:rPr lang="sv-SE" sz="1200" kern="1200" dirty="0" err="1"/>
            <a:t>skills</a:t>
          </a:r>
          <a:r>
            <a:rPr lang="sv-SE" sz="1200" kern="1200" dirty="0"/>
            <a:t> definition</a:t>
          </a:r>
        </a:p>
      </dsp:txBody>
      <dsp:txXfrm>
        <a:off x="4016970" y="562624"/>
        <a:ext cx="1384715" cy="671467"/>
      </dsp:txXfrm>
    </dsp:sp>
    <dsp:sp modelId="{267D19E2-33A4-4BEF-856B-0FB2E36EDBA3}">
      <dsp:nvSpPr>
        <dsp:cNvPr id="0" name=""/>
        <dsp:cNvSpPr/>
      </dsp:nvSpPr>
      <dsp:spPr>
        <a:xfrm rot="18994872">
          <a:off x="5314732" y="591763"/>
          <a:ext cx="788177" cy="71455"/>
        </a:xfrm>
        <a:custGeom>
          <a:avLst/>
          <a:gdLst/>
          <a:ahLst/>
          <a:cxnLst/>
          <a:rect l="0" t="0" r="0" b="0"/>
          <a:pathLst>
            <a:path>
              <a:moveTo>
                <a:pt x="0" y="35727"/>
              </a:moveTo>
              <a:lnTo>
                <a:pt x="788177" y="3572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689116" y="607786"/>
        <a:ext cx="39408" cy="39408"/>
      </dsp:txXfrm>
    </dsp:sp>
    <dsp:sp modelId="{7BC217C9-BDAD-4B4D-BBB3-265C38BD475C}">
      <dsp:nvSpPr>
        <dsp:cNvPr id="0" name=""/>
        <dsp:cNvSpPr/>
      </dsp:nvSpPr>
      <dsp:spPr>
        <a:xfrm>
          <a:off x="5995066" y="0"/>
          <a:ext cx="1426495" cy="7132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New </a:t>
          </a:r>
          <a:r>
            <a:rPr lang="sv-SE" sz="1200" kern="1200" dirty="0" err="1"/>
            <a:t>mapping</a:t>
          </a:r>
          <a:endParaRPr lang="sv-SE" sz="1200" kern="1200" dirty="0"/>
        </a:p>
      </dsp:txBody>
      <dsp:txXfrm>
        <a:off x="6015956" y="20890"/>
        <a:ext cx="1384715" cy="671467"/>
      </dsp:txXfrm>
    </dsp:sp>
    <dsp:sp modelId="{350CCAC3-0EA4-4D4A-BDD5-4512EAE5AA41}">
      <dsp:nvSpPr>
        <dsp:cNvPr id="0" name=""/>
        <dsp:cNvSpPr/>
      </dsp:nvSpPr>
      <dsp:spPr>
        <a:xfrm rot="2142401">
          <a:off x="5356527" y="1067689"/>
          <a:ext cx="702693" cy="71455"/>
        </a:xfrm>
        <a:custGeom>
          <a:avLst/>
          <a:gdLst/>
          <a:ahLst/>
          <a:cxnLst/>
          <a:rect l="0" t="0" r="0" b="0"/>
          <a:pathLst>
            <a:path>
              <a:moveTo>
                <a:pt x="0" y="35727"/>
              </a:moveTo>
              <a:lnTo>
                <a:pt x="702693" y="3572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690306" y="1085849"/>
        <a:ext cx="35134" cy="35134"/>
      </dsp:txXfrm>
    </dsp:sp>
    <dsp:sp modelId="{214C7E7C-DEFD-4683-AC9E-F2EEF0145DA0}">
      <dsp:nvSpPr>
        <dsp:cNvPr id="0" name=""/>
        <dsp:cNvSpPr/>
      </dsp:nvSpPr>
      <dsp:spPr>
        <a:xfrm>
          <a:off x="5993173" y="951852"/>
          <a:ext cx="1426495" cy="7132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New SE </a:t>
          </a:r>
          <a:r>
            <a:rPr lang="sv-SE" sz="1200" kern="1200" dirty="0" err="1"/>
            <a:t>skill</a:t>
          </a:r>
          <a:endParaRPr lang="sv-SE" sz="1200" kern="1200" dirty="0"/>
        </a:p>
      </dsp:txBody>
      <dsp:txXfrm>
        <a:off x="6014063" y="972742"/>
        <a:ext cx="1384715" cy="6714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6748A-3193-4BE3-8FEF-5B7F58D6518A}">
      <dsp:nvSpPr>
        <dsp:cNvPr id="0" name=""/>
        <dsp:cNvSpPr/>
      </dsp:nvSpPr>
      <dsp:spPr>
        <a:xfrm>
          <a:off x="0" y="849984"/>
          <a:ext cx="2322271" cy="629604"/>
        </a:xfrm>
        <a:prstGeom prst="roundRect">
          <a:avLst>
            <a:gd name="adj" fmla="val 10000"/>
          </a:avLst>
        </a:prstGeom>
        <a:solidFill>
          <a:srgbClr val="00005A">
            <a:hueOff val="0"/>
            <a:satOff val="0"/>
            <a:lumOff val="0"/>
            <a:alphaOff val="0"/>
          </a:srgbClr>
        </a:solidFill>
        <a:ln w="25400"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err="1">
              <a:solidFill>
                <a:prstClr val="white"/>
              </a:solidFill>
              <a:latin typeface="Arial"/>
              <a:ea typeface="+mn-ea"/>
              <a:cs typeface="+mn-cs"/>
            </a:rPr>
            <a:t>travel</a:t>
          </a:r>
          <a:r>
            <a:rPr lang="sv-SE" sz="1200" kern="1200" dirty="0">
              <a:solidFill>
                <a:prstClr val="white"/>
              </a:solidFill>
              <a:latin typeface="Arial"/>
              <a:ea typeface="+mn-ea"/>
              <a:cs typeface="+mn-cs"/>
            </a:rPr>
            <a:t> </a:t>
          </a:r>
          <a:r>
            <a:rPr lang="sv-SE" sz="1200" kern="1200" dirty="0" err="1">
              <a:solidFill>
                <a:prstClr val="white"/>
              </a:solidFill>
              <a:latin typeface="Arial"/>
              <a:ea typeface="+mn-ea"/>
              <a:cs typeface="+mn-cs"/>
            </a:rPr>
            <a:t>booking</a:t>
          </a:r>
          <a:r>
            <a:rPr lang="sv-SE" sz="1200" kern="1200" dirty="0">
              <a:solidFill>
                <a:prstClr val="white"/>
              </a:solidFill>
              <a:latin typeface="Arial"/>
              <a:ea typeface="+mn-ea"/>
              <a:cs typeface="+mn-cs"/>
            </a:rPr>
            <a:t> </a:t>
          </a:r>
          <a:r>
            <a:rPr lang="sv-SE" sz="1200" kern="1200" dirty="0" err="1">
              <a:solidFill>
                <a:prstClr val="white"/>
              </a:solidFill>
              <a:latin typeface="Arial"/>
              <a:ea typeface="+mn-ea"/>
              <a:cs typeface="+mn-cs"/>
            </a:rPr>
            <a:t>processes</a:t>
          </a:r>
          <a:endParaRPr lang="sv-SE" sz="1200" kern="1200" dirty="0">
            <a:solidFill>
              <a:prstClr val="white"/>
            </a:solidFill>
            <a:latin typeface="Arial"/>
            <a:ea typeface="+mn-ea"/>
            <a:cs typeface="+mn-cs"/>
          </a:endParaRPr>
        </a:p>
      </dsp:txBody>
      <dsp:txXfrm>
        <a:off x="18440" y="868424"/>
        <a:ext cx="2285391" cy="592724"/>
      </dsp:txXfrm>
    </dsp:sp>
    <dsp:sp modelId="{ED90D81D-6D37-43CA-BB9B-0DFBD1FC2055}">
      <dsp:nvSpPr>
        <dsp:cNvPr id="0" name=""/>
        <dsp:cNvSpPr/>
      </dsp:nvSpPr>
      <dsp:spPr>
        <a:xfrm>
          <a:off x="2322271" y="1139518"/>
          <a:ext cx="488276" cy="50537"/>
        </a:xfrm>
        <a:custGeom>
          <a:avLst/>
          <a:gdLst/>
          <a:ahLst/>
          <a:cxnLst/>
          <a:rect l="0" t="0" r="0" b="0"/>
          <a:pathLst>
            <a:path>
              <a:moveTo>
                <a:pt x="0" y="25268"/>
              </a:moveTo>
              <a:lnTo>
                <a:pt x="488276" y="252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554202" y="1152580"/>
        <a:ext cx="24413" cy="24413"/>
      </dsp:txXfrm>
    </dsp:sp>
    <dsp:sp modelId="{19625393-C024-41AE-A626-5A2CC6BC6E49}">
      <dsp:nvSpPr>
        <dsp:cNvPr id="0" name=""/>
        <dsp:cNvSpPr/>
      </dsp:nvSpPr>
      <dsp:spPr>
        <a:xfrm>
          <a:off x="2810547" y="849984"/>
          <a:ext cx="1259209" cy="6296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Broad match</a:t>
          </a:r>
        </a:p>
      </dsp:txBody>
      <dsp:txXfrm>
        <a:off x="2828987" y="868424"/>
        <a:ext cx="1222329" cy="592724"/>
      </dsp:txXfrm>
    </dsp:sp>
    <dsp:sp modelId="{0A3F613A-5FC4-4A95-B7E1-3823E3612443}">
      <dsp:nvSpPr>
        <dsp:cNvPr id="0" name=""/>
        <dsp:cNvSpPr/>
      </dsp:nvSpPr>
      <dsp:spPr>
        <a:xfrm>
          <a:off x="4069756" y="1139518"/>
          <a:ext cx="528369" cy="50537"/>
        </a:xfrm>
        <a:custGeom>
          <a:avLst/>
          <a:gdLst/>
          <a:ahLst/>
          <a:cxnLst/>
          <a:rect l="0" t="0" r="0" b="0"/>
          <a:pathLst>
            <a:path>
              <a:moveTo>
                <a:pt x="0" y="25268"/>
              </a:moveTo>
              <a:lnTo>
                <a:pt x="528369" y="252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dirty="0"/>
        </a:p>
      </dsp:txBody>
      <dsp:txXfrm>
        <a:off x="4320731" y="1151577"/>
        <a:ext cx="26418" cy="26418"/>
      </dsp:txXfrm>
    </dsp:sp>
    <dsp:sp modelId="{7EFB5EFB-B672-46BF-AF8C-FC154E19052A}">
      <dsp:nvSpPr>
        <dsp:cNvPr id="0" name=""/>
        <dsp:cNvSpPr/>
      </dsp:nvSpPr>
      <dsp:spPr>
        <a:xfrm>
          <a:off x="4598125" y="849984"/>
          <a:ext cx="2823436" cy="629604"/>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Amadeus, </a:t>
          </a:r>
          <a:r>
            <a:rPr lang="sv-SE" sz="1200" kern="1200" dirty="0" err="1"/>
            <a:t>travel</a:t>
          </a:r>
          <a:r>
            <a:rPr lang="sv-SE" sz="1200" kern="1200" dirty="0"/>
            <a:t> </a:t>
          </a:r>
          <a:r>
            <a:rPr lang="sv-SE" sz="1200" kern="1200" dirty="0" err="1"/>
            <a:t>booking</a:t>
          </a:r>
          <a:r>
            <a:rPr lang="sv-SE" sz="1200" kern="1200" dirty="0"/>
            <a:t> system</a:t>
          </a:r>
        </a:p>
      </dsp:txBody>
      <dsp:txXfrm>
        <a:off x="4616565" y="868424"/>
        <a:ext cx="2786556" cy="5927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6748A-3193-4BE3-8FEF-5B7F58D6518A}">
      <dsp:nvSpPr>
        <dsp:cNvPr id="0" name=""/>
        <dsp:cNvSpPr/>
      </dsp:nvSpPr>
      <dsp:spPr>
        <a:xfrm>
          <a:off x="5302" y="689847"/>
          <a:ext cx="2318232" cy="628509"/>
        </a:xfrm>
        <a:prstGeom prst="roundRect">
          <a:avLst>
            <a:gd name="adj" fmla="val 10000"/>
          </a:avLst>
        </a:prstGeom>
        <a:solidFill>
          <a:srgbClr val="00005A">
            <a:hueOff val="0"/>
            <a:satOff val="0"/>
            <a:lumOff val="0"/>
            <a:alphaOff val="0"/>
          </a:srgbClr>
        </a:solidFill>
        <a:ln w="25400"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err="1">
              <a:solidFill>
                <a:prstClr val="white"/>
              </a:solidFill>
              <a:latin typeface="Arial"/>
              <a:ea typeface="+mn-ea"/>
              <a:cs typeface="+mn-cs"/>
            </a:rPr>
            <a:t>travel</a:t>
          </a:r>
          <a:r>
            <a:rPr lang="sv-SE" sz="1200" kern="1200" dirty="0">
              <a:solidFill>
                <a:prstClr val="white"/>
              </a:solidFill>
              <a:latin typeface="Arial"/>
              <a:ea typeface="+mn-ea"/>
              <a:cs typeface="+mn-cs"/>
            </a:rPr>
            <a:t> </a:t>
          </a:r>
          <a:r>
            <a:rPr lang="sv-SE" sz="1200" kern="1200" dirty="0" err="1">
              <a:solidFill>
                <a:prstClr val="white"/>
              </a:solidFill>
              <a:latin typeface="Arial"/>
              <a:ea typeface="+mn-ea"/>
              <a:cs typeface="+mn-cs"/>
            </a:rPr>
            <a:t>booking</a:t>
          </a:r>
          <a:r>
            <a:rPr lang="sv-SE" sz="1200" kern="1200" dirty="0">
              <a:solidFill>
                <a:prstClr val="white"/>
              </a:solidFill>
              <a:latin typeface="Arial"/>
              <a:ea typeface="+mn-ea"/>
              <a:cs typeface="+mn-cs"/>
            </a:rPr>
            <a:t> </a:t>
          </a:r>
          <a:r>
            <a:rPr lang="sv-SE" sz="1200" kern="1200" dirty="0" err="1">
              <a:solidFill>
                <a:prstClr val="white"/>
              </a:solidFill>
              <a:latin typeface="Arial"/>
              <a:ea typeface="+mn-ea"/>
              <a:cs typeface="+mn-cs"/>
            </a:rPr>
            <a:t>processes</a:t>
          </a:r>
          <a:endParaRPr lang="sv-SE" sz="1200" kern="1200" dirty="0">
            <a:solidFill>
              <a:prstClr val="white"/>
            </a:solidFill>
            <a:latin typeface="Arial"/>
            <a:ea typeface="+mn-ea"/>
            <a:cs typeface="+mn-cs"/>
          </a:endParaRPr>
        </a:p>
      </dsp:txBody>
      <dsp:txXfrm>
        <a:off x="23710" y="708255"/>
        <a:ext cx="2281416" cy="591693"/>
      </dsp:txXfrm>
    </dsp:sp>
    <dsp:sp modelId="{620AEC10-3016-497F-BD74-4537F72C9100}">
      <dsp:nvSpPr>
        <dsp:cNvPr id="0" name=""/>
        <dsp:cNvSpPr/>
      </dsp:nvSpPr>
      <dsp:spPr>
        <a:xfrm rot="2007204">
          <a:off x="2275993" y="1137073"/>
          <a:ext cx="573944" cy="50449"/>
        </a:xfrm>
        <a:custGeom>
          <a:avLst/>
          <a:gdLst/>
          <a:ahLst/>
          <a:cxnLst/>
          <a:rect l="0" t="0" r="0" b="0"/>
          <a:pathLst>
            <a:path>
              <a:moveTo>
                <a:pt x="0" y="25224"/>
              </a:moveTo>
              <a:lnTo>
                <a:pt x="573944" y="252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548616" y="1147949"/>
        <a:ext cx="28697" cy="28697"/>
      </dsp:txXfrm>
    </dsp:sp>
    <dsp:sp modelId="{D27939B4-F9CC-4752-8B87-BF80E7C69E5E}">
      <dsp:nvSpPr>
        <dsp:cNvPr id="0" name=""/>
        <dsp:cNvSpPr/>
      </dsp:nvSpPr>
      <dsp:spPr>
        <a:xfrm>
          <a:off x="2802396" y="1006238"/>
          <a:ext cx="1257019" cy="628509"/>
        </a:xfrm>
        <a:prstGeom prst="roundRect">
          <a:avLst>
            <a:gd name="adj" fmla="val 10000"/>
          </a:avLst>
        </a:prstGeom>
        <a:solidFill>
          <a:srgbClr val="00005A">
            <a:hueOff val="0"/>
            <a:satOff val="0"/>
            <a:lumOff val="0"/>
            <a:alphaOff val="0"/>
          </a:srgbClr>
        </a:solidFill>
        <a:ln w="25400"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sv-SE" sz="1200" kern="1200" dirty="0">
            <a:solidFill>
              <a:prstClr val="white"/>
            </a:solidFill>
            <a:latin typeface="Arial"/>
            <a:ea typeface="+mn-ea"/>
            <a:cs typeface="+mn-cs"/>
          </a:endParaRPr>
        </a:p>
      </dsp:txBody>
      <dsp:txXfrm>
        <a:off x="2820804" y="1024646"/>
        <a:ext cx="1220203" cy="591693"/>
      </dsp:txXfrm>
    </dsp:sp>
    <dsp:sp modelId="{94E5AF44-7797-4116-8941-05E27E50B819}">
      <dsp:nvSpPr>
        <dsp:cNvPr id="0" name=""/>
        <dsp:cNvSpPr/>
      </dsp:nvSpPr>
      <dsp:spPr>
        <a:xfrm>
          <a:off x="0" y="1412633"/>
          <a:ext cx="2332235" cy="628509"/>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err="1"/>
            <a:t>use</a:t>
          </a:r>
          <a:r>
            <a:rPr lang="sv-SE" sz="1200" kern="1200" dirty="0"/>
            <a:t> IT </a:t>
          </a:r>
          <a:r>
            <a:rPr lang="sv-SE" sz="1200" kern="1200" dirty="0" err="1"/>
            <a:t>tools</a:t>
          </a:r>
          <a:endParaRPr lang="sv-SE" sz="1200" kern="1200" dirty="0">
            <a:solidFill>
              <a:prstClr val="white"/>
            </a:solidFill>
            <a:latin typeface="Arial"/>
            <a:ea typeface="+mn-ea"/>
            <a:cs typeface="+mn-cs"/>
          </a:endParaRPr>
        </a:p>
      </dsp:txBody>
      <dsp:txXfrm>
        <a:off x="18408" y="1431041"/>
        <a:ext cx="2295419" cy="591693"/>
      </dsp:txXfrm>
    </dsp:sp>
    <dsp:sp modelId="{0C8F38F6-33B3-4E97-900E-69BA1BE62A92}">
      <dsp:nvSpPr>
        <dsp:cNvPr id="0" name=""/>
        <dsp:cNvSpPr/>
      </dsp:nvSpPr>
      <dsp:spPr>
        <a:xfrm rot="19190896">
          <a:off x="2257972" y="1498466"/>
          <a:ext cx="630250" cy="50449"/>
        </a:xfrm>
        <a:custGeom>
          <a:avLst/>
          <a:gdLst/>
          <a:ahLst/>
          <a:cxnLst/>
          <a:rect l="0" t="0" r="0" b="0"/>
          <a:pathLst>
            <a:path>
              <a:moveTo>
                <a:pt x="0" y="25224"/>
              </a:moveTo>
              <a:lnTo>
                <a:pt x="630250" y="252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557341" y="1507934"/>
        <a:ext cx="31512" cy="31512"/>
      </dsp:txXfrm>
    </dsp:sp>
    <dsp:sp modelId="{AE446EF2-A5EC-48BF-BD14-1C02AA97A592}">
      <dsp:nvSpPr>
        <dsp:cNvPr id="0" name=""/>
        <dsp:cNvSpPr/>
      </dsp:nvSpPr>
      <dsp:spPr>
        <a:xfrm>
          <a:off x="2813960" y="1006238"/>
          <a:ext cx="1257019" cy="6285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Broad match</a:t>
          </a:r>
        </a:p>
      </dsp:txBody>
      <dsp:txXfrm>
        <a:off x="2832368" y="1024646"/>
        <a:ext cx="1220203" cy="591693"/>
      </dsp:txXfrm>
    </dsp:sp>
    <dsp:sp modelId="{0A3F613A-5FC4-4A95-B7E1-3823E3612443}">
      <dsp:nvSpPr>
        <dsp:cNvPr id="0" name=""/>
        <dsp:cNvSpPr/>
      </dsp:nvSpPr>
      <dsp:spPr>
        <a:xfrm>
          <a:off x="4070979" y="1295268"/>
          <a:ext cx="532056" cy="50449"/>
        </a:xfrm>
        <a:custGeom>
          <a:avLst/>
          <a:gdLst/>
          <a:ahLst/>
          <a:cxnLst/>
          <a:rect l="0" t="0" r="0" b="0"/>
          <a:pathLst>
            <a:path>
              <a:moveTo>
                <a:pt x="0" y="25224"/>
              </a:moveTo>
              <a:lnTo>
                <a:pt x="532056" y="252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4323706" y="1307192"/>
        <a:ext cx="26602" cy="26602"/>
      </dsp:txXfrm>
    </dsp:sp>
    <dsp:sp modelId="{7EFB5EFB-B672-46BF-AF8C-FC154E19052A}">
      <dsp:nvSpPr>
        <dsp:cNvPr id="0" name=""/>
        <dsp:cNvSpPr/>
      </dsp:nvSpPr>
      <dsp:spPr>
        <a:xfrm>
          <a:off x="4603036" y="1006238"/>
          <a:ext cx="2818525" cy="628509"/>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Amadeus, </a:t>
          </a:r>
          <a:r>
            <a:rPr lang="sv-SE" sz="1200" kern="1200" dirty="0" err="1"/>
            <a:t>travel</a:t>
          </a:r>
          <a:r>
            <a:rPr lang="sv-SE" sz="1200" kern="1200" dirty="0"/>
            <a:t> </a:t>
          </a:r>
          <a:r>
            <a:rPr lang="sv-SE" sz="1200" kern="1200" dirty="0" err="1"/>
            <a:t>booking</a:t>
          </a:r>
          <a:r>
            <a:rPr lang="sv-SE" sz="1200" kern="1200" dirty="0"/>
            <a:t> system</a:t>
          </a:r>
        </a:p>
      </dsp:txBody>
      <dsp:txXfrm>
        <a:off x="4621444" y="1024646"/>
        <a:ext cx="2781709" cy="591693"/>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34E04B-E651-4647-A300-2AFAE441B118}" type="datetimeFigureOut">
              <a:rPr lang="sv-SE" smtClean="0"/>
              <a:t>2023-11-16</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B27053-A168-41C7-8F57-9601F9EF8615}" type="slidenum">
              <a:rPr lang="sv-SE" smtClean="0"/>
              <a:t>‹#›</a:t>
            </a:fld>
            <a:endParaRPr lang="sv-SE"/>
          </a:p>
        </p:txBody>
      </p:sp>
    </p:spTree>
    <p:extLst>
      <p:ext uri="{BB962C8B-B14F-4D97-AF65-F5344CB8AC3E}">
        <p14:creationId xmlns:p14="http://schemas.microsoft.com/office/powerpoint/2010/main" val="1478300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96206B-CE5A-4CA3-BD34-3451FD0BA690}" type="datetimeFigureOut">
              <a:rPr lang="sv-SE" smtClean="0"/>
              <a:t>2023-11-16</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63CAE6-3546-4A01-BBE9-044D7CD2D89D}" type="slidenum">
              <a:rPr lang="sv-SE" smtClean="0"/>
              <a:t>‹#›</a:t>
            </a:fld>
            <a:endParaRPr lang="sv-SE"/>
          </a:p>
        </p:txBody>
      </p:sp>
    </p:spTree>
    <p:extLst>
      <p:ext uri="{BB962C8B-B14F-4D97-AF65-F5344CB8AC3E}">
        <p14:creationId xmlns:p14="http://schemas.microsoft.com/office/powerpoint/2010/main" val="150416155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1</a:t>
            </a:fld>
            <a:endParaRPr lang="sv-SE"/>
          </a:p>
        </p:txBody>
      </p:sp>
    </p:spTree>
    <p:extLst>
      <p:ext uri="{BB962C8B-B14F-4D97-AF65-F5344CB8AC3E}">
        <p14:creationId xmlns:p14="http://schemas.microsoft.com/office/powerpoint/2010/main" val="4146992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cs typeface="Calibri"/>
            </a:endParaRPr>
          </a:p>
        </p:txBody>
      </p:sp>
      <p:sp>
        <p:nvSpPr>
          <p:cNvPr id="4" name="Platshållare för bildnummer 3"/>
          <p:cNvSpPr>
            <a:spLocks noGrp="1"/>
          </p:cNvSpPr>
          <p:nvPr>
            <p:ph type="sldNum" sz="quarter" idx="5"/>
          </p:nvPr>
        </p:nvSpPr>
        <p:spPr/>
        <p:txBody>
          <a:bodyPr/>
          <a:lstStyle/>
          <a:p>
            <a:fld id="{0763CAE6-3546-4A01-BBE9-044D7CD2D89D}" type="slidenum">
              <a:rPr lang="sv-SE" smtClean="0"/>
              <a:t>16</a:t>
            </a:fld>
            <a:endParaRPr lang="sv-SE"/>
          </a:p>
        </p:txBody>
      </p:sp>
    </p:spTree>
    <p:extLst>
      <p:ext uri="{BB962C8B-B14F-4D97-AF65-F5344CB8AC3E}">
        <p14:creationId xmlns:p14="http://schemas.microsoft.com/office/powerpoint/2010/main" val="3954667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cs typeface="Calibri"/>
            </a:endParaRPr>
          </a:p>
        </p:txBody>
      </p:sp>
      <p:sp>
        <p:nvSpPr>
          <p:cNvPr id="4" name="Platshållare för bildnummer 3"/>
          <p:cNvSpPr>
            <a:spLocks noGrp="1"/>
          </p:cNvSpPr>
          <p:nvPr>
            <p:ph type="sldNum" sz="quarter" idx="5"/>
          </p:nvPr>
        </p:nvSpPr>
        <p:spPr/>
        <p:txBody>
          <a:bodyPr/>
          <a:lstStyle/>
          <a:p>
            <a:fld id="{0763CAE6-3546-4A01-BBE9-044D7CD2D89D}" type="slidenum">
              <a:rPr lang="sv-SE" smtClean="0"/>
              <a:t>17</a:t>
            </a:fld>
            <a:endParaRPr lang="sv-SE"/>
          </a:p>
        </p:txBody>
      </p:sp>
    </p:spTree>
    <p:extLst>
      <p:ext uri="{BB962C8B-B14F-4D97-AF65-F5344CB8AC3E}">
        <p14:creationId xmlns:p14="http://schemas.microsoft.com/office/powerpoint/2010/main" val="2468098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cs typeface="Calibri"/>
            </a:endParaRPr>
          </a:p>
        </p:txBody>
      </p:sp>
      <p:sp>
        <p:nvSpPr>
          <p:cNvPr id="4" name="Platshållare för bildnummer 3"/>
          <p:cNvSpPr>
            <a:spLocks noGrp="1"/>
          </p:cNvSpPr>
          <p:nvPr>
            <p:ph type="sldNum" sz="quarter" idx="5"/>
          </p:nvPr>
        </p:nvSpPr>
        <p:spPr/>
        <p:txBody>
          <a:bodyPr/>
          <a:lstStyle/>
          <a:p>
            <a:fld id="{0763CAE6-3546-4A01-BBE9-044D7CD2D89D}" type="slidenum">
              <a:rPr lang="sv-SE" smtClean="0"/>
              <a:t>18</a:t>
            </a:fld>
            <a:endParaRPr lang="sv-SE"/>
          </a:p>
        </p:txBody>
      </p:sp>
    </p:spTree>
    <p:extLst>
      <p:ext uri="{BB962C8B-B14F-4D97-AF65-F5344CB8AC3E}">
        <p14:creationId xmlns:p14="http://schemas.microsoft.com/office/powerpoint/2010/main" val="3967514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cs typeface="Calibri"/>
            </a:endParaRPr>
          </a:p>
        </p:txBody>
      </p:sp>
      <p:sp>
        <p:nvSpPr>
          <p:cNvPr id="4" name="Platshållare för bildnummer 3"/>
          <p:cNvSpPr>
            <a:spLocks noGrp="1"/>
          </p:cNvSpPr>
          <p:nvPr>
            <p:ph type="sldNum" sz="quarter" idx="5"/>
          </p:nvPr>
        </p:nvSpPr>
        <p:spPr/>
        <p:txBody>
          <a:bodyPr/>
          <a:lstStyle/>
          <a:p>
            <a:fld id="{0763CAE6-3546-4A01-BBE9-044D7CD2D89D}" type="slidenum">
              <a:rPr lang="sv-SE" smtClean="0"/>
              <a:t>19</a:t>
            </a:fld>
            <a:endParaRPr lang="sv-SE"/>
          </a:p>
        </p:txBody>
      </p:sp>
    </p:spTree>
    <p:extLst>
      <p:ext uri="{BB962C8B-B14F-4D97-AF65-F5344CB8AC3E}">
        <p14:creationId xmlns:p14="http://schemas.microsoft.com/office/powerpoint/2010/main" val="114606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20</a:t>
            </a:fld>
            <a:endParaRPr lang="sv-SE"/>
          </a:p>
        </p:txBody>
      </p:sp>
    </p:spTree>
    <p:extLst>
      <p:ext uri="{BB962C8B-B14F-4D97-AF65-F5344CB8AC3E}">
        <p14:creationId xmlns:p14="http://schemas.microsoft.com/office/powerpoint/2010/main" val="4149919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cs typeface="Calibri"/>
            </a:endParaRPr>
          </a:p>
        </p:txBody>
      </p:sp>
      <p:sp>
        <p:nvSpPr>
          <p:cNvPr id="4" name="Platshållare för bildnummer 3"/>
          <p:cNvSpPr>
            <a:spLocks noGrp="1"/>
          </p:cNvSpPr>
          <p:nvPr>
            <p:ph type="sldNum" sz="quarter" idx="5"/>
          </p:nvPr>
        </p:nvSpPr>
        <p:spPr/>
        <p:txBody>
          <a:bodyPr/>
          <a:lstStyle/>
          <a:p>
            <a:fld id="{0763CAE6-3546-4A01-BBE9-044D7CD2D89D}" type="slidenum">
              <a:rPr lang="sv-SE" smtClean="0"/>
              <a:t>2</a:t>
            </a:fld>
            <a:endParaRPr lang="sv-SE"/>
          </a:p>
        </p:txBody>
      </p:sp>
    </p:spTree>
    <p:extLst>
      <p:ext uri="{BB962C8B-B14F-4D97-AF65-F5344CB8AC3E}">
        <p14:creationId xmlns:p14="http://schemas.microsoft.com/office/powerpoint/2010/main" val="3038134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cs typeface="Calibri"/>
            </a:endParaRPr>
          </a:p>
        </p:txBody>
      </p:sp>
      <p:sp>
        <p:nvSpPr>
          <p:cNvPr id="4" name="Platshållare för bildnummer 3"/>
          <p:cNvSpPr>
            <a:spLocks noGrp="1"/>
          </p:cNvSpPr>
          <p:nvPr>
            <p:ph type="sldNum" sz="quarter" idx="5"/>
          </p:nvPr>
        </p:nvSpPr>
        <p:spPr/>
        <p:txBody>
          <a:bodyPr/>
          <a:lstStyle/>
          <a:p>
            <a:fld id="{0763CAE6-3546-4A01-BBE9-044D7CD2D89D}" type="slidenum">
              <a:rPr lang="sv-SE" smtClean="0"/>
              <a:t>3</a:t>
            </a:fld>
            <a:endParaRPr lang="sv-SE"/>
          </a:p>
        </p:txBody>
      </p:sp>
    </p:spTree>
    <p:extLst>
      <p:ext uri="{BB962C8B-B14F-4D97-AF65-F5344CB8AC3E}">
        <p14:creationId xmlns:p14="http://schemas.microsoft.com/office/powerpoint/2010/main" val="101966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cs typeface="Calibri"/>
            </a:endParaRPr>
          </a:p>
        </p:txBody>
      </p:sp>
      <p:sp>
        <p:nvSpPr>
          <p:cNvPr id="4" name="Platshållare för bildnummer 3"/>
          <p:cNvSpPr>
            <a:spLocks noGrp="1"/>
          </p:cNvSpPr>
          <p:nvPr>
            <p:ph type="sldNum" sz="quarter" idx="5"/>
          </p:nvPr>
        </p:nvSpPr>
        <p:spPr/>
        <p:txBody>
          <a:bodyPr/>
          <a:lstStyle/>
          <a:p>
            <a:fld id="{0763CAE6-3546-4A01-BBE9-044D7CD2D89D}" type="slidenum">
              <a:rPr lang="sv-SE" smtClean="0"/>
              <a:t>4</a:t>
            </a:fld>
            <a:endParaRPr lang="sv-SE"/>
          </a:p>
        </p:txBody>
      </p:sp>
    </p:spTree>
    <p:extLst>
      <p:ext uri="{BB962C8B-B14F-4D97-AF65-F5344CB8AC3E}">
        <p14:creationId xmlns:p14="http://schemas.microsoft.com/office/powerpoint/2010/main" val="141093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5</a:t>
            </a:fld>
            <a:endParaRPr lang="sv-SE"/>
          </a:p>
        </p:txBody>
      </p:sp>
    </p:spTree>
    <p:extLst>
      <p:ext uri="{BB962C8B-B14F-4D97-AF65-F5344CB8AC3E}">
        <p14:creationId xmlns:p14="http://schemas.microsoft.com/office/powerpoint/2010/main" val="59296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cs typeface="Calibri"/>
            </a:endParaRPr>
          </a:p>
        </p:txBody>
      </p:sp>
      <p:sp>
        <p:nvSpPr>
          <p:cNvPr id="4" name="Platshållare för bildnummer 3"/>
          <p:cNvSpPr>
            <a:spLocks noGrp="1"/>
          </p:cNvSpPr>
          <p:nvPr>
            <p:ph type="sldNum" sz="quarter" idx="5"/>
          </p:nvPr>
        </p:nvSpPr>
        <p:spPr/>
        <p:txBody>
          <a:bodyPr/>
          <a:lstStyle/>
          <a:p>
            <a:fld id="{0763CAE6-3546-4A01-BBE9-044D7CD2D89D}" type="slidenum">
              <a:rPr lang="sv-SE" smtClean="0"/>
              <a:t>6</a:t>
            </a:fld>
            <a:endParaRPr lang="sv-SE"/>
          </a:p>
        </p:txBody>
      </p:sp>
    </p:spTree>
    <p:extLst>
      <p:ext uri="{BB962C8B-B14F-4D97-AF65-F5344CB8AC3E}">
        <p14:creationId xmlns:p14="http://schemas.microsoft.com/office/powerpoint/2010/main" val="2236512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13</a:t>
            </a:fld>
            <a:endParaRPr lang="sv-SE"/>
          </a:p>
        </p:txBody>
      </p:sp>
    </p:spTree>
    <p:extLst>
      <p:ext uri="{BB962C8B-B14F-4D97-AF65-F5344CB8AC3E}">
        <p14:creationId xmlns:p14="http://schemas.microsoft.com/office/powerpoint/2010/main" val="4156408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14</a:t>
            </a:fld>
            <a:endParaRPr lang="sv-SE"/>
          </a:p>
        </p:txBody>
      </p:sp>
    </p:spTree>
    <p:extLst>
      <p:ext uri="{BB962C8B-B14F-4D97-AF65-F5344CB8AC3E}">
        <p14:creationId xmlns:p14="http://schemas.microsoft.com/office/powerpoint/2010/main" val="1287920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cs typeface="Calibri"/>
            </a:endParaRPr>
          </a:p>
        </p:txBody>
      </p:sp>
      <p:sp>
        <p:nvSpPr>
          <p:cNvPr id="4" name="Platshållare för bildnummer 3"/>
          <p:cNvSpPr>
            <a:spLocks noGrp="1"/>
          </p:cNvSpPr>
          <p:nvPr>
            <p:ph type="sldNum" sz="quarter" idx="5"/>
          </p:nvPr>
        </p:nvSpPr>
        <p:spPr/>
        <p:txBody>
          <a:bodyPr/>
          <a:lstStyle/>
          <a:p>
            <a:fld id="{0763CAE6-3546-4A01-BBE9-044D7CD2D89D}" type="slidenum">
              <a:rPr lang="sv-SE" smtClean="0"/>
              <a:t>15</a:t>
            </a:fld>
            <a:endParaRPr lang="sv-SE"/>
          </a:p>
        </p:txBody>
      </p:sp>
    </p:spTree>
    <p:extLst>
      <p:ext uri="{BB962C8B-B14F-4D97-AF65-F5344CB8AC3E}">
        <p14:creationId xmlns:p14="http://schemas.microsoft.com/office/powerpoint/2010/main" val="34918295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a:prstGeom prst="rect">
            <a:avLst/>
          </a:prstGeom>
        </p:spPr>
        <p:txBody>
          <a:bodyPr/>
          <a:lstStyle/>
          <a:p>
            <a:r>
              <a:rPr lang="sv-SE"/>
              <a:t>Klicka på ikonen för att lägga till en bild</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2023-11-16</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5328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5328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noProof="0" dirty="0"/>
              <a:t>Klicka här för att ändra format på underrubrik i bakgrunden</a:t>
            </a:r>
          </a:p>
        </p:txBody>
      </p:sp>
      <p:sp>
        <p:nvSpPr>
          <p:cNvPr id="9" name="Rektangel">
            <a:extLst>
              <a:ext uri="{FF2B5EF4-FFF2-40B4-BE49-F238E27FC236}">
                <a16:creationId xmlns:a16="http://schemas.microsoft.com/office/drawing/2014/main" id="{760EBD53-0F55-48D8-828F-BADF317A0748}"/>
              </a:ext>
            </a:extLst>
          </p:cNvPr>
          <p:cNvSpPr/>
          <p:nvPr userDrawn="1"/>
        </p:nvSpPr>
        <p:spPr>
          <a:xfrm>
            <a:off x="0" y="0"/>
            <a:ext cx="145034" cy="5148000"/>
          </a:xfrm>
          <a:prstGeom prst="rect">
            <a:avLst/>
          </a:prstGeom>
          <a:solidFill>
            <a:srgbClr val="95C23D"/>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Tree>
    <p:extLst>
      <p:ext uri="{BB962C8B-B14F-4D97-AF65-F5344CB8AC3E}">
        <p14:creationId xmlns:p14="http://schemas.microsoft.com/office/powerpoint/2010/main" val="61641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a:prstGeom prst="rect">
            <a:avLst/>
          </a:prstGeom>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2"/>
            <a:ext cx="4572000" cy="4680000"/>
          </a:xfrm>
          <a:prstGeom prst="rect">
            <a:avLst/>
          </a:prstGeom>
        </p:spPr>
        <p:txBody>
          <a:bodyPr/>
          <a:lstStyle/>
          <a:p>
            <a:r>
              <a:rPr lang="sv-SE"/>
              <a:t>Klicka på ikonen för att lägga till en bild</a:t>
            </a:r>
          </a:p>
        </p:txBody>
      </p:sp>
    </p:spTree>
    <p:extLst>
      <p:ext uri="{BB962C8B-B14F-4D97-AF65-F5344CB8AC3E}">
        <p14:creationId xmlns:p14="http://schemas.microsoft.com/office/powerpoint/2010/main" val="3454178444"/>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a:prstGeom prst="rect">
            <a:avLst/>
          </a:prstGeom>
        </p:spPr>
        <p:txBody>
          <a:bodyPr anchor="ctr"/>
          <a:lstStyle>
            <a:lvl1pPr algn="ctr">
              <a:defRPr sz="2400" b="1"/>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2023-11-16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1000844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2023-11-16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1095813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sförteckning">
    <p:spTree>
      <p:nvGrpSpPr>
        <p:cNvPr id="1" name=""/>
        <p:cNvGrpSpPr/>
        <p:nvPr/>
      </p:nvGrpSpPr>
      <p:grpSpPr>
        <a:xfrm>
          <a:off x="0" y="0"/>
          <a:ext cx="0" cy="0"/>
          <a:chOff x="0" y="0"/>
          <a:chExt cx="0" cy="0"/>
        </a:xfrm>
      </p:grpSpPr>
      <p:sp>
        <p:nvSpPr>
          <p:cNvPr id="8" name="Rectangle 17">
            <a:extLst>
              <a:ext uri="{FF2B5EF4-FFF2-40B4-BE49-F238E27FC236}">
                <a16:creationId xmlns:a16="http://schemas.microsoft.com/office/drawing/2014/main" id="{FB83FAFF-EED2-4BB2-B3CE-D5D395077B1C}"/>
              </a:ext>
            </a:extLst>
          </p:cNvPr>
          <p:cNvSpPr/>
          <p:nvPr userDrawn="1"/>
        </p:nvSpPr>
        <p:spPr>
          <a:xfrm>
            <a:off x="0" y="0"/>
            <a:ext cx="427155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 name="Rubrik 1"/>
          <p:cNvSpPr>
            <a:spLocks noGrp="1"/>
          </p:cNvSpPr>
          <p:nvPr>
            <p:ph type="title" hasCustomPrompt="1"/>
          </p:nvPr>
        </p:nvSpPr>
        <p:spPr>
          <a:xfrm>
            <a:off x="614230" y="2234250"/>
            <a:ext cx="3657323" cy="675000"/>
          </a:xfrm>
          <a:prstGeom prst="rect">
            <a:avLst/>
          </a:prstGeom>
        </p:spPr>
        <p:txBody>
          <a:bodyPr/>
          <a:lstStyle>
            <a:lvl1pPr>
              <a:defRPr>
                <a:solidFill>
                  <a:schemeClr val="bg1"/>
                </a:solidFill>
              </a:defRPr>
            </a:lvl1pPr>
          </a:lstStyle>
          <a:p>
            <a:r>
              <a:rPr lang="sv-SE" dirty="0"/>
              <a:t>Innehållsförteckning</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0"/>
            <a:ext cx="3629210" cy="4374000"/>
          </a:xfrm>
          <a:prstGeom prst="rect">
            <a:avLst/>
          </a:prstGeom>
        </p:spPr>
        <p:txBody>
          <a:bodyPr anchor="ct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Linje">
            <a:extLst>
              <a:ext uri="{FF2B5EF4-FFF2-40B4-BE49-F238E27FC236}">
                <a16:creationId xmlns:a16="http://schemas.microsoft.com/office/drawing/2014/main" id="{55D631E8-9485-45FA-8CC3-F420D736C613}"/>
              </a:ext>
            </a:extLst>
          </p:cNvPr>
          <p:cNvSpPr/>
          <p:nvPr userDrawn="1"/>
        </p:nvSpPr>
        <p:spPr>
          <a:xfrm>
            <a:off x="614230" y="2909250"/>
            <a:ext cx="3383004" cy="0"/>
          </a:xfrm>
          <a:prstGeom prst="line">
            <a:avLst/>
          </a:prstGeom>
          <a:ln w="79375">
            <a:solidFill>
              <a:srgbClr val="95C23D"/>
            </a:solidFill>
          </a:ln>
        </p:spPr>
        <p:txBody>
          <a:bodyPr lIns="17144" tIns="17144" rIns="17144" bIns="17144"/>
          <a:lstStyle/>
          <a:p>
            <a:pPr>
              <a:spcBef>
                <a:spcPts val="750"/>
              </a:spcBef>
              <a:defRPr sz="7500" b="0"/>
            </a:pPr>
            <a:endParaRPr sz="2813">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8622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a:prstGeom prst="rect">
            <a:avLst/>
          </a:prstGeom>
        </p:spPr>
        <p:txBody>
          <a:bodyPr/>
          <a:lstStyle/>
          <a:p>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2023-11-16</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5328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5328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noProof="0" dirty="0"/>
              <a:t>Klicka här för att ändra format på underrubrik i bakgrunden</a:t>
            </a:r>
          </a:p>
        </p:txBody>
      </p:sp>
      <p:sp>
        <p:nvSpPr>
          <p:cNvPr id="9" name="Rektangel">
            <a:extLst>
              <a:ext uri="{FF2B5EF4-FFF2-40B4-BE49-F238E27FC236}">
                <a16:creationId xmlns:a16="http://schemas.microsoft.com/office/drawing/2014/main" id="{760EBD53-0F55-48D8-828F-BADF317A0748}"/>
              </a:ext>
            </a:extLst>
          </p:cNvPr>
          <p:cNvSpPr/>
          <p:nvPr userDrawn="1"/>
        </p:nvSpPr>
        <p:spPr>
          <a:xfrm>
            <a:off x="0" y="0"/>
            <a:ext cx="145034" cy="5148000"/>
          </a:xfrm>
          <a:prstGeom prst="rect">
            <a:avLst/>
          </a:prstGeom>
          <a:solidFill>
            <a:srgbClr val="95C23D"/>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Tree>
    <p:extLst>
      <p:ext uri="{BB962C8B-B14F-4D97-AF65-F5344CB8AC3E}">
        <p14:creationId xmlns:p14="http://schemas.microsoft.com/office/powerpoint/2010/main" val="930055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Kapitelindelare">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750046" y="2833148"/>
            <a:ext cx="5750498" cy="774221"/>
          </a:xfrm>
          <a:prstGeom prst="rect">
            <a:avLst/>
          </a:prstGeo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2023-11-16</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
        <p:nvSpPr>
          <p:cNvPr id="13" name="Linje">
            <a:extLst>
              <a:ext uri="{FF2B5EF4-FFF2-40B4-BE49-F238E27FC236}">
                <a16:creationId xmlns:a16="http://schemas.microsoft.com/office/drawing/2014/main" id="{381FC687-285F-4BC0-9D82-48F99C570DB9}"/>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spTree>
    <p:extLst>
      <p:ext uri="{BB962C8B-B14F-4D97-AF65-F5344CB8AC3E}">
        <p14:creationId xmlns:p14="http://schemas.microsoft.com/office/powerpoint/2010/main" val="2056231900"/>
      </p:ext>
    </p:extLst>
  </p:cSld>
  <p:clrMapOvr>
    <a:masterClrMapping/>
  </p:clrMapOvr>
  <p:extLst>
    <p:ext uri="{DCECCB84-F9BA-43D5-87BE-67443E8EF086}">
      <p15:sldGuideLst xmlns:p15="http://schemas.microsoft.com/office/powerpoint/2012/main">
        <p15:guide id="1" orient="horz" pos="1711" userDrawn="1">
          <p15:clr>
            <a:srgbClr val="FBAE40"/>
          </p15:clr>
        </p15:guide>
        <p15:guide id="2" pos="288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p:nvPr>
        </p:nvSpPr>
        <p:spPr>
          <a:xfrm>
            <a:off x="3566160" y="1773335"/>
            <a:ext cx="2076994" cy="511901"/>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2023-11-16</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49728020"/>
      </p:ext>
    </p:extLst>
  </p:cSld>
  <p:clrMapOvr>
    <a:masterClrMapping/>
  </p:clrMapOvr>
  <p:extLst>
    <p:ext uri="{DCECCB84-F9BA-43D5-87BE-67443E8EF086}">
      <p15:sldGuideLst xmlns:p15="http://schemas.microsoft.com/office/powerpoint/2012/main">
        <p15:guide id="1" orient="horz" pos="1711"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2023-11-16</a:t>
            </a:fld>
            <a:endParaRPr lang="sv-SE" dirty="0">
              <a:solidFill>
                <a:schemeClr val="tx1"/>
              </a:solidFil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7" name="Af_logotyp_gron-bla_cmyk.pdf" descr="Logotyp Arbetsförmedlingen">
            <a:extLst>
              <a:ext uri="{FF2B5EF4-FFF2-40B4-BE49-F238E27FC236}">
                <a16:creationId xmlns:a16="http://schemas.microsoft.com/office/drawing/2014/main" id="{4C66E104-8012-4E04-8FB5-CF2BC8ED59B7}"/>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0" name="Rubrik 1">
            <a:extLst>
              <a:ext uri="{FF2B5EF4-FFF2-40B4-BE49-F238E27FC236}">
                <a16:creationId xmlns:a16="http://schemas.microsoft.com/office/drawing/2014/main" id="{5B67E80F-D6B7-4504-A852-22DBDB111525}"/>
              </a:ext>
            </a:extLst>
          </p:cNvPr>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tx1"/>
                </a:solidFill>
              </a:defRPr>
            </a:lvl1pPr>
          </a:lstStyle>
          <a:p>
            <a:r>
              <a:rPr lang="sv-SE" dirty="0"/>
              <a:t>Klicka här för att ändra format</a:t>
            </a:r>
          </a:p>
        </p:txBody>
      </p:sp>
      <p:sp>
        <p:nvSpPr>
          <p:cNvPr id="12" name="Underrubrik 2">
            <a:extLst>
              <a:ext uri="{FF2B5EF4-FFF2-40B4-BE49-F238E27FC236}">
                <a16:creationId xmlns:a16="http://schemas.microsoft.com/office/drawing/2014/main" id="{13DB928C-EB16-470A-B60F-FBB40AD6B043}"/>
              </a:ext>
            </a:extLst>
          </p:cNvPr>
          <p:cNvSpPr>
            <a:spLocks noGrp="1"/>
          </p:cNvSpPr>
          <p:nvPr>
            <p:ph type="subTitle" idx="1" hasCustomPrompt="1"/>
          </p:nvPr>
        </p:nvSpPr>
        <p:spPr>
          <a:xfrm>
            <a:off x="1750046" y="2833148"/>
            <a:ext cx="5750498" cy="774221"/>
          </a:xfrm>
          <a:prstGeom prst="rect">
            <a:avLst/>
          </a:prstGeom>
        </p:spPr>
        <p:txBody>
          <a:bodyPr>
            <a:noAutofit/>
          </a:bodyPr>
          <a:lstStyle>
            <a:lvl1pPr marL="0" indent="0" algn="ctr">
              <a:buNone/>
              <a:defRPr sz="2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14" name="Linje">
            <a:extLst>
              <a:ext uri="{FF2B5EF4-FFF2-40B4-BE49-F238E27FC236}">
                <a16:creationId xmlns:a16="http://schemas.microsoft.com/office/drawing/2014/main" id="{326BA6EA-4594-467D-8834-6E5F4807FFDB}"/>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spTree>
    <p:extLst>
      <p:ext uri="{BB962C8B-B14F-4D97-AF65-F5344CB8AC3E}">
        <p14:creationId xmlns:p14="http://schemas.microsoft.com/office/powerpoint/2010/main" val="21466552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576002" y="1808999"/>
            <a:ext cx="7421825" cy="2872353"/>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2023-11-16</a:t>
            </a:fld>
            <a:endParaRPr lang="sv-SE" dirty="0">
              <a:solidFill>
                <a:schemeClr val="tx1"/>
              </a:solidFill>
            </a:endParaRPr>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Tree>
    <p:extLst>
      <p:ext uri="{BB962C8B-B14F-4D97-AF65-F5344CB8AC3E}">
        <p14:creationId xmlns:p14="http://schemas.microsoft.com/office/powerpoint/2010/main" val="14150594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dirty="0"/>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7"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innehåll 2">
            <a:extLst>
              <a:ext uri="{FF2B5EF4-FFF2-40B4-BE49-F238E27FC236}">
                <a16:creationId xmlns:a16="http://schemas.microsoft.com/office/drawing/2014/main" id="{1ADA2774-EC9D-4E33-A1C8-81537CDAC07F}"/>
              </a:ext>
            </a:extLst>
          </p:cNvPr>
          <p:cNvSpPr>
            <a:spLocks noGrp="1"/>
          </p:cNvSpPr>
          <p:nvPr>
            <p:ph idx="14"/>
          </p:nvPr>
        </p:nvSpPr>
        <p:spPr>
          <a:xfrm>
            <a:off x="575043"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67900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pitelindelare">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750046" y="2833148"/>
            <a:ext cx="5750498" cy="774221"/>
          </a:xfrm>
          <a:prstGeom prst="rect">
            <a:avLst/>
          </a:prstGeo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2023-11-16</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
        <p:nvSpPr>
          <p:cNvPr id="13" name="Linje">
            <a:extLst>
              <a:ext uri="{FF2B5EF4-FFF2-40B4-BE49-F238E27FC236}">
                <a16:creationId xmlns:a16="http://schemas.microsoft.com/office/drawing/2014/main" id="{381FC687-285F-4BC0-9D82-48F99C570DB9}"/>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spTree>
    <p:extLst>
      <p:ext uri="{BB962C8B-B14F-4D97-AF65-F5344CB8AC3E}">
        <p14:creationId xmlns:p14="http://schemas.microsoft.com/office/powerpoint/2010/main" val="76293729"/>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Rubrik och innehåll,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281"/>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6002" y="1080000"/>
            <a:ext cx="7421825"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3331807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vå innehållsdelar,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000"/>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5043"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9608612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p:cNvSpPr>
            <a:spLocks noGrp="1"/>
          </p:cNvSpPr>
          <p:nvPr>
            <p:ph type="pic" sz="quarter" idx="14"/>
          </p:nvPr>
        </p:nvSpPr>
        <p:spPr>
          <a:xfrm>
            <a:off x="575042" y="1809000"/>
            <a:ext cx="3628800" cy="2565000"/>
          </a:xfrm>
          <a:prstGeom prst="rect">
            <a:avLst/>
          </a:prstGeom>
        </p:spPr>
        <p:txBody>
          <a:bodyPr anchor="ctr"/>
          <a:lstStyle>
            <a:lvl1pPr marL="0" indent="0" algn="ctr">
              <a:buNone/>
              <a:defRPr/>
            </a:lvl1pPr>
          </a:lstStyle>
          <a:p>
            <a:r>
              <a:rPr lang="sv-SE" dirty="0"/>
              <a:t>Klicka på ikonen för att lägga till en bild</a:t>
            </a:r>
          </a:p>
        </p:txBody>
      </p:sp>
    </p:spTree>
    <p:extLst>
      <p:ext uri="{BB962C8B-B14F-4D97-AF65-F5344CB8AC3E}">
        <p14:creationId xmlns:p14="http://schemas.microsoft.com/office/powerpoint/2010/main" val="911783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a:prstGeom prst="rect">
            <a:avLst/>
          </a:prstGeo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2"/>
            <a:ext cx="4572000" cy="4680000"/>
          </a:xfrm>
          <a:prstGeom prst="rect">
            <a:avLst/>
          </a:prstGeom>
        </p:spPr>
        <p:txBody>
          <a:bodyPr/>
          <a:lstStyle/>
          <a:p>
            <a:endParaRPr lang="sv-SE"/>
          </a:p>
        </p:txBody>
      </p:sp>
    </p:spTree>
    <p:extLst>
      <p:ext uri="{BB962C8B-B14F-4D97-AF65-F5344CB8AC3E}">
        <p14:creationId xmlns:p14="http://schemas.microsoft.com/office/powerpoint/2010/main" val="79755129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a:prstGeom prst="rect">
            <a:avLst/>
          </a:prstGeom>
        </p:spPr>
        <p:txBody>
          <a:bodyPr anchor="ctr"/>
          <a:lstStyle>
            <a:lvl1pPr algn="ctr">
              <a:defRPr sz="2400" b="1"/>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2023-11-16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6779872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2023-11-16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23918817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nnehållsförteckning">
    <p:spTree>
      <p:nvGrpSpPr>
        <p:cNvPr id="1" name=""/>
        <p:cNvGrpSpPr/>
        <p:nvPr/>
      </p:nvGrpSpPr>
      <p:grpSpPr>
        <a:xfrm>
          <a:off x="0" y="0"/>
          <a:ext cx="0" cy="0"/>
          <a:chOff x="0" y="0"/>
          <a:chExt cx="0" cy="0"/>
        </a:xfrm>
      </p:grpSpPr>
      <p:sp>
        <p:nvSpPr>
          <p:cNvPr id="8" name="Rectangle 17">
            <a:extLst>
              <a:ext uri="{FF2B5EF4-FFF2-40B4-BE49-F238E27FC236}">
                <a16:creationId xmlns:a16="http://schemas.microsoft.com/office/drawing/2014/main" id="{FB83FAFF-EED2-4BB2-B3CE-D5D395077B1C}"/>
              </a:ext>
            </a:extLst>
          </p:cNvPr>
          <p:cNvSpPr/>
          <p:nvPr userDrawn="1"/>
        </p:nvSpPr>
        <p:spPr>
          <a:xfrm>
            <a:off x="0" y="0"/>
            <a:ext cx="427155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 name="Rubrik 1"/>
          <p:cNvSpPr>
            <a:spLocks noGrp="1"/>
          </p:cNvSpPr>
          <p:nvPr>
            <p:ph type="title" hasCustomPrompt="1"/>
          </p:nvPr>
        </p:nvSpPr>
        <p:spPr>
          <a:xfrm>
            <a:off x="614230" y="2234250"/>
            <a:ext cx="3657323" cy="675000"/>
          </a:xfrm>
          <a:prstGeom prst="rect">
            <a:avLst/>
          </a:prstGeom>
        </p:spPr>
        <p:txBody>
          <a:bodyPr/>
          <a:lstStyle>
            <a:lvl1pPr>
              <a:defRPr>
                <a:solidFill>
                  <a:schemeClr val="bg1"/>
                </a:solidFill>
              </a:defRPr>
            </a:lvl1pPr>
          </a:lstStyle>
          <a:p>
            <a:r>
              <a:rPr lang="sv-SE" dirty="0"/>
              <a:t>Innehållsförteckning</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0"/>
            <a:ext cx="3629210" cy="4374000"/>
          </a:xfrm>
          <a:prstGeom prst="rect">
            <a:avLst/>
          </a:prstGeom>
        </p:spPr>
        <p:txBody>
          <a:bodyPr anchor="ct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Linje">
            <a:extLst>
              <a:ext uri="{FF2B5EF4-FFF2-40B4-BE49-F238E27FC236}">
                <a16:creationId xmlns:a16="http://schemas.microsoft.com/office/drawing/2014/main" id="{55D631E8-9485-45FA-8CC3-F420D736C613}"/>
              </a:ext>
            </a:extLst>
          </p:cNvPr>
          <p:cNvSpPr/>
          <p:nvPr userDrawn="1"/>
        </p:nvSpPr>
        <p:spPr>
          <a:xfrm>
            <a:off x="614230" y="2909250"/>
            <a:ext cx="3383004" cy="0"/>
          </a:xfrm>
          <a:prstGeom prst="line">
            <a:avLst/>
          </a:prstGeom>
          <a:ln w="79375">
            <a:solidFill>
              <a:srgbClr val="95C23D"/>
            </a:solidFill>
          </a:ln>
        </p:spPr>
        <p:txBody>
          <a:bodyPr lIns="17144" tIns="17144" rIns="17144" bIns="17144"/>
          <a:lstStyle/>
          <a:p>
            <a:pPr>
              <a:spcBef>
                <a:spcPts val="750"/>
              </a:spcBef>
              <a:defRPr sz="7500" b="0"/>
            </a:pPr>
            <a:endParaRPr sz="2813">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65656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bg1"/>
        </a:solidFill>
        <a:effectLst/>
      </p:bgPr>
    </p:bg>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a:prstGeom prst="rect">
            <a:avLst/>
          </a:prstGeom>
        </p:spPr>
        <p:txBody>
          <a:bodyPr/>
          <a:lstStyle/>
          <a:p>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6012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6012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Tree>
    <p:extLst>
      <p:ext uri="{BB962C8B-B14F-4D97-AF65-F5344CB8AC3E}">
        <p14:creationId xmlns:p14="http://schemas.microsoft.com/office/powerpoint/2010/main" val="21120896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Kapitelindelare">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750046" y="2833148"/>
            <a:ext cx="5750498" cy="774221"/>
          </a:xfrm>
          <a:prstGeom prst="rect">
            <a:avLst/>
          </a:prstGeo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2023-11-16</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
        <p:nvSpPr>
          <p:cNvPr id="13" name="Linje">
            <a:extLst>
              <a:ext uri="{FF2B5EF4-FFF2-40B4-BE49-F238E27FC236}">
                <a16:creationId xmlns:a16="http://schemas.microsoft.com/office/drawing/2014/main" id="{2B5A4ED3-FEB3-47EA-BE93-5E7081E13E7D}"/>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spTree>
    <p:extLst>
      <p:ext uri="{BB962C8B-B14F-4D97-AF65-F5344CB8AC3E}">
        <p14:creationId xmlns:p14="http://schemas.microsoft.com/office/powerpoint/2010/main" val="296870036"/>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2" name="Rubrik 1"/>
          <p:cNvSpPr>
            <a:spLocks noGrp="1"/>
          </p:cNvSpPr>
          <p:nvPr>
            <p:ph type="ctrTitle"/>
          </p:nvPr>
        </p:nvSpPr>
        <p:spPr>
          <a:xfrm>
            <a:off x="3566160" y="1773335"/>
            <a:ext cx="2076994" cy="511901"/>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2023-11-16</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6" name="Linje">
            <a:extLst>
              <a:ext uri="{FF2B5EF4-FFF2-40B4-BE49-F238E27FC236}">
                <a16:creationId xmlns:a16="http://schemas.microsoft.com/office/drawing/2014/main" id="{6285B20E-992A-41EA-A8BD-04B7B292C1C1}"/>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1149729227"/>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p:nvPr>
        </p:nvSpPr>
        <p:spPr>
          <a:xfrm>
            <a:off x="3566160" y="1773335"/>
            <a:ext cx="2076994" cy="511901"/>
          </a:xfrm>
          <a:prstGeom prst="rect">
            <a:avLst/>
          </a:prstGeom>
        </p:spPr>
        <p:txBody>
          <a:bodyPr anchor="b" anchorCtr="0">
            <a:noAutofit/>
          </a:bodyPr>
          <a:lstStyle>
            <a:lvl1pPr algn="ctr">
              <a:defRPr sz="3200" b="1">
                <a:solidFill>
                  <a:schemeClr val="bg1"/>
                </a:solidFill>
              </a:defRPr>
            </a:lvl1p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2023-11-16</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2461488391"/>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576002" y="1808999"/>
            <a:ext cx="7421825" cy="2872353"/>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34219735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9221064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Rubrik och innehåll,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281"/>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6002" y="1080000"/>
            <a:ext cx="7421825"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20246078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vå innehållsdelar,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000"/>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5043"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4660370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p:cNvSpPr>
            <a:spLocks noGrp="1"/>
          </p:cNvSpPr>
          <p:nvPr>
            <p:ph type="pic" sz="quarter" idx="14"/>
          </p:nvPr>
        </p:nvSpPr>
        <p:spPr>
          <a:xfrm>
            <a:off x="575042" y="1809000"/>
            <a:ext cx="3628800" cy="2565000"/>
          </a:xfrm>
          <a:prstGeom prst="rect">
            <a:avLst/>
          </a:prstGeom>
        </p:spPr>
        <p:txBody>
          <a:bodyPr anchor="ctr"/>
          <a:lstStyle>
            <a:lvl1pPr marL="0" indent="0" algn="ctr">
              <a:buNone/>
              <a:defRPr/>
            </a:lvl1pPr>
          </a:lstStyle>
          <a:p>
            <a:r>
              <a:rPr lang="sv-SE" dirty="0"/>
              <a:t>Klicka på ikonen för att lägga till en bild</a:t>
            </a:r>
          </a:p>
        </p:txBody>
      </p:sp>
    </p:spTree>
    <p:extLst>
      <p:ext uri="{BB962C8B-B14F-4D97-AF65-F5344CB8AC3E}">
        <p14:creationId xmlns:p14="http://schemas.microsoft.com/office/powerpoint/2010/main" val="8988476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a:prstGeom prst="rect">
            <a:avLst/>
          </a:prstGeo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a:prstGeom prst="rect">
            <a:avLst/>
          </a:prstGeom>
        </p:spPr>
        <p:txBody>
          <a:bodyPr/>
          <a:lstStyle>
            <a:lvl1pPr>
              <a:buClr>
                <a:srgbClr val="95C23D"/>
              </a:buClr>
              <a:defRPr/>
            </a:lvl1pPr>
            <a:lvl2pPr>
              <a:buClr>
                <a:srgbClr val="95C23D"/>
              </a:buClr>
              <a:defRPr/>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0"/>
            <a:ext cx="4572000" cy="4680000"/>
          </a:xfrm>
          <a:prstGeom prst="rect">
            <a:avLst/>
          </a:prstGeom>
        </p:spPr>
        <p:txBody>
          <a:bodyPr/>
          <a:lstStyle/>
          <a:p>
            <a:endParaRPr lang="sv-SE"/>
          </a:p>
        </p:txBody>
      </p:sp>
    </p:spTree>
    <p:extLst>
      <p:ext uri="{BB962C8B-B14F-4D97-AF65-F5344CB8AC3E}">
        <p14:creationId xmlns:p14="http://schemas.microsoft.com/office/powerpoint/2010/main" val="2683895103"/>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a:prstGeom prst="rect">
            <a:avLst/>
          </a:prstGeom>
        </p:spPr>
        <p:txBody>
          <a:bodyPr anchor="ctr"/>
          <a:lstStyle>
            <a:lvl1pPr algn="ctr">
              <a:defRPr sz="2400" b="1"/>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2023-11-16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35104608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2023-11-16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225542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2023-11-16</a:t>
            </a:fld>
            <a:endParaRPr lang="sv-SE" dirty="0">
              <a:solidFill>
                <a:schemeClr val="tx1"/>
              </a:solidFil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7" name="Af_logotyp_gron-bla_cmyk.pdf" descr="Logotyp Arbetsförmedlingen">
            <a:extLst>
              <a:ext uri="{FF2B5EF4-FFF2-40B4-BE49-F238E27FC236}">
                <a16:creationId xmlns:a16="http://schemas.microsoft.com/office/drawing/2014/main" id="{4C66E104-8012-4E04-8FB5-CF2BC8ED59B7}"/>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0" name="Rubrik 1">
            <a:extLst>
              <a:ext uri="{FF2B5EF4-FFF2-40B4-BE49-F238E27FC236}">
                <a16:creationId xmlns:a16="http://schemas.microsoft.com/office/drawing/2014/main" id="{5B67E80F-D6B7-4504-A852-22DBDB111525}"/>
              </a:ext>
            </a:extLst>
          </p:cNvPr>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tx1"/>
                </a:solidFill>
              </a:defRPr>
            </a:lvl1pPr>
          </a:lstStyle>
          <a:p>
            <a:r>
              <a:rPr lang="sv-SE" dirty="0"/>
              <a:t>Klicka här för att ändra format</a:t>
            </a:r>
          </a:p>
        </p:txBody>
      </p:sp>
      <p:sp>
        <p:nvSpPr>
          <p:cNvPr id="12" name="Underrubrik 2">
            <a:extLst>
              <a:ext uri="{FF2B5EF4-FFF2-40B4-BE49-F238E27FC236}">
                <a16:creationId xmlns:a16="http://schemas.microsoft.com/office/drawing/2014/main" id="{13DB928C-EB16-470A-B60F-FBB40AD6B043}"/>
              </a:ext>
            </a:extLst>
          </p:cNvPr>
          <p:cNvSpPr>
            <a:spLocks noGrp="1"/>
          </p:cNvSpPr>
          <p:nvPr>
            <p:ph type="subTitle" idx="1" hasCustomPrompt="1"/>
          </p:nvPr>
        </p:nvSpPr>
        <p:spPr>
          <a:xfrm>
            <a:off x="1750046" y="2833148"/>
            <a:ext cx="5750498" cy="774221"/>
          </a:xfrm>
          <a:prstGeom prst="rect">
            <a:avLst/>
          </a:prstGeom>
        </p:spPr>
        <p:txBody>
          <a:bodyPr>
            <a:noAutofit/>
          </a:bodyPr>
          <a:lstStyle>
            <a:lvl1pPr marL="0" indent="0" algn="ctr">
              <a:buNone/>
              <a:defRPr sz="2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14" name="Linje">
            <a:extLst>
              <a:ext uri="{FF2B5EF4-FFF2-40B4-BE49-F238E27FC236}">
                <a16:creationId xmlns:a16="http://schemas.microsoft.com/office/drawing/2014/main" id="{326BA6EA-4594-467D-8834-6E5F4807FFDB}"/>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spTree>
    <p:extLst>
      <p:ext uri="{BB962C8B-B14F-4D97-AF65-F5344CB8AC3E}">
        <p14:creationId xmlns:p14="http://schemas.microsoft.com/office/powerpoint/2010/main" val="334794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p>
        </p:txBody>
      </p:sp>
      <p:sp>
        <p:nvSpPr>
          <p:cNvPr id="3" name="Platshållare för innehåll 2"/>
          <p:cNvSpPr>
            <a:spLocks noGrp="1"/>
          </p:cNvSpPr>
          <p:nvPr>
            <p:ph idx="1"/>
          </p:nvPr>
        </p:nvSpPr>
        <p:spPr>
          <a:xfrm>
            <a:off x="576002" y="1808999"/>
            <a:ext cx="7421825" cy="287235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2023-11-16</a:t>
            </a:fld>
            <a:endParaRPr lang="sv-SE" dirty="0">
              <a:solidFill>
                <a:schemeClr val="tx1"/>
              </a:solidFill>
            </a:endParaRPr>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Tree>
    <p:extLst>
      <p:ext uri="{BB962C8B-B14F-4D97-AF65-F5344CB8AC3E}">
        <p14:creationId xmlns:p14="http://schemas.microsoft.com/office/powerpoint/2010/main" val="4235789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7"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innehåll 2">
            <a:extLst>
              <a:ext uri="{FF2B5EF4-FFF2-40B4-BE49-F238E27FC236}">
                <a16:creationId xmlns:a16="http://schemas.microsoft.com/office/drawing/2014/main" id="{1ADA2774-EC9D-4E33-A1C8-81537CDAC07F}"/>
              </a:ext>
            </a:extLst>
          </p:cNvPr>
          <p:cNvSpPr>
            <a:spLocks noGrp="1"/>
          </p:cNvSpPr>
          <p:nvPr>
            <p:ph idx="14"/>
          </p:nvPr>
        </p:nvSpPr>
        <p:spPr>
          <a:xfrm>
            <a:off x="575043"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54937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281"/>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6002" y="1080000"/>
            <a:ext cx="7421825"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24938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vå innehållsdelar,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000"/>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5043"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80375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6"/>
          <p:cNvSpPr>
            <a:spLocks noGrp="1"/>
          </p:cNvSpPr>
          <p:nvPr>
            <p:ph type="pic" sz="quarter" idx="14"/>
          </p:nvPr>
        </p:nvSpPr>
        <p:spPr>
          <a:xfrm>
            <a:off x="575042" y="1809000"/>
            <a:ext cx="3628800" cy="2565000"/>
          </a:xfrm>
          <a:prstGeom prst="rect">
            <a:avLst/>
          </a:prstGeom>
        </p:spPr>
        <p:txBody>
          <a:bodyPr anchor="ctr"/>
          <a:lstStyle>
            <a:lvl1pPr marL="0" indent="0" algn="ctr">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1052719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2.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tx1"/>
                </a:solidFill>
              </a:defRPr>
            </a:lvl1pPr>
          </a:lstStyle>
          <a:p>
            <a:fld id="{1B8F8DFE-A200-45B5-B28F-687801E16029}" type="datetimeFigureOut">
              <a:rPr lang="sv-SE" smtClean="0"/>
              <a:pPr/>
              <a:t>2023-11-16</a:t>
            </a:fld>
            <a:endParaRPr lang="sv-SE" dirty="0">
              <a:solidFill>
                <a:schemeClr val="tx1"/>
              </a:solidFill>
            </a:endParaRPr>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tx1"/>
                </a:solidFill>
              </a:defRPr>
            </a:lvl1pPr>
          </a:lstStyle>
          <a:p>
            <a:fld id="{6CD02724-9D72-4716-953B-F44DD0BB2568}" type="slidenum">
              <a:rPr lang="sv-SE" smtClean="0"/>
              <a:pPr/>
              <a:t>‹#›</a:t>
            </a:fld>
            <a:endParaRPr lang="sv-SE" dirty="0">
              <a:solidFill>
                <a:schemeClr val="tx1"/>
              </a:solidFill>
            </a:endParaRPr>
          </a:p>
        </p:txBody>
      </p:sp>
      <p:pic>
        <p:nvPicPr>
          <p:cNvPr id="7" name="Af_logotyp_gron-bla_cmyk.pdf" descr="Logotyp Arbetsförmedlingen">
            <a:extLst>
              <a:ext uri="{FF2B5EF4-FFF2-40B4-BE49-F238E27FC236}">
                <a16:creationId xmlns:a16="http://schemas.microsoft.com/office/drawing/2014/main" id="{9B80D663-E96C-45DA-81AA-C4A145064B02}"/>
              </a:ext>
            </a:extLst>
          </p:cNvPr>
          <p:cNvPicPr>
            <a:picLocks noChangeAspect="1"/>
          </p:cNvPicPr>
          <p:nvPr userDrawn="1"/>
        </p:nvPicPr>
        <p:blipFill>
          <a:blip r:embed="rId15"/>
          <a:stretch>
            <a:fillRect/>
          </a:stretch>
        </p:blipFill>
        <p:spPr>
          <a:xfrm>
            <a:off x="7062898" y="4769689"/>
            <a:ext cx="1904122" cy="231483"/>
          </a:xfrm>
          <a:prstGeom prst="rect">
            <a:avLst/>
          </a:prstGeom>
          <a:ln w="12700">
            <a:miter lim="400000"/>
          </a:ln>
        </p:spPr>
      </p:pic>
      <p:sp>
        <p:nvSpPr>
          <p:cNvPr id="8" name="Rektangel">
            <a:extLst>
              <a:ext uri="{FF2B5EF4-FFF2-40B4-BE49-F238E27FC236}">
                <a16:creationId xmlns:a16="http://schemas.microsoft.com/office/drawing/2014/main" id="{C5CB2548-7D24-4722-A3A5-DC2AE5CB3B14}"/>
              </a:ext>
            </a:extLst>
          </p:cNvPr>
          <p:cNvSpPr/>
          <p:nvPr userDrawn="1"/>
        </p:nvSpPr>
        <p:spPr>
          <a:xfrm>
            <a:off x="0" y="0"/>
            <a:ext cx="145034" cy="5148000"/>
          </a:xfrm>
          <a:prstGeom prst="rect">
            <a:avLst/>
          </a:prstGeom>
          <a:solidFill>
            <a:srgbClr val="95C23D"/>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Tree>
    <p:extLst>
      <p:ext uri="{BB962C8B-B14F-4D97-AF65-F5344CB8AC3E}">
        <p14:creationId xmlns:p14="http://schemas.microsoft.com/office/powerpoint/2010/main" val="160040929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0" indent="0" algn="l" defTabSz="685800" rtl="0" eaLnBrk="1" latinLnBrk="0" hangingPunct="1">
        <a:lnSpc>
          <a:spcPct val="100000"/>
        </a:lnSpc>
        <a:spcBef>
          <a:spcPts val="525"/>
        </a:spcBef>
        <a:buClr>
          <a:schemeClr val="accent1"/>
        </a:buClr>
        <a:buSzPct val="100000"/>
        <a:buFont typeface="Arial" panose="020B0604020202020204" pitchFamily="34" charset="0"/>
        <a:buNone/>
        <a:defRPr sz="1800" kern="1200">
          <a:solidFill>
            <a:schemeClr val="tx1"/>
          </a:solidFill>
          <a:latin typeface="+mn-lt"/>
          <a:ea typeface="+mn-ea"/>
          <a:cs typeface="+mn-cs"/>
        </a:defRPr>
      </a:lvl1pPr>
      <a:lvl2pPr marL="342900" indent="0" algn="l" defTabSz="685800" rtl="0" eaLnBrk="1" latinLnBrk="0" hangingPunct="1">
        <a:lnSpc>
          <a:spcPct val="100000"/>
        </a:lnSpc>
        <a:spcBef>
          <a:spcPts val="450"/>
        </a:spcBef>
        <a:buClr>
          <a:schemeClr val="accent1"/>
        </a:buClr>
        <a:buSzPct val="110000"/>
        <a:buFont typeface="Arial" panose="020B0604020202020204" pitchFamily="34" charset="0"/>
        <a:buNone/>
        <a:defRPr sz="1500" kern="1200">
          <a:solidFill>
            <a:schemeClr val="tx1"/>
          </a:solidFill>
          <a:latin typeface="+mn-lt"/>
          <a:ea typeface="+mn-ea"/>
          <a:cs typeface="+mn-cs"/>
        </a:defRPr>
      </a:lvl2pPr>
      <a:lvl3pPr marL="685800" indent="0" algn="l" defTabSz="685800" rtl="0" eaLnBrk="1" latinLnBrk="0" hangingPunct="1">
        <a:lnSpc>
          <a:spcPct val="100000"/>
        </a:lnSpc>
        <a:spcBef>
          <a:spcPts val="360"/>
        </a:spcBef>
        <a:buClr>
          <a:schemeClr val="accent1"/>
        </a:buClr>
        <a:buSzPct val="120000"/>
        <a:buFont typeface="Arial" panose="020B0604020202020204" pitchFamily="34" charset="0"/>
        <a:buNone/>
        <a:defRPr sz="1300" kern="1200">
          <a:solidFill>
            <a:schemeClr val="tx1"/>
          </a:solidFill>
          <a:latin typeface="+mn-lt"/>
          <a:ea typeface="+mn-ea"/>
          <a:cs typeface="+mn-cs"/>
        </a:defRPr>
      </a:lvl3pPr>
      <a:lvl4pPr marL="1028700" indent="0" algn="l" defTabSz="685800" rtl="0" eaLnBrk="1" latinLnBrk="0" hangingPunct="1">
        <a:lnSpc>
          <a:spcPct val="100000"/>
        </a:lnSpc>
        <a:spcBef>
          <a:spcPts val="360"/>
        </a:spcBef>
        <a:buClr>
          <a:schemeClr val="accent1"/>
        </a:buClr>
        <a:buSzPct val="120000"/>
        <a:buFont typeface="Arial" panose="020B0604020202020204" pitchFamily="34" charset="0"/>
        <a:buNone/>
        <a:defRPr sz="1300" kern="1200">
          <a:solidFill>
            <a:schemeClr val="tx1"/>
          </a:solidFill>
          <a:latin typeface="+mn-lt"/>
          <a:ea typeface="+mn-ea"/>
          <a:cs typeface="+mn-cs"/>
        </a:defRPr>
      </a:lvl4pPr>
      <a:lvl5pPr marL="1371600" indent="0" algn="l" defTabSz="685800" rtl="0" eaLnBrk="1" latinLnBrk="0" hangingPunct="1">
        <a:lnSpc>
          <a:spcPct val="100000"/>
        </a:lnSpc>
        <a:spcBef>
          <a:spcPts val="360"/>
        </a:spcBef>
        <a:buClr>
          <a:schemeClr val="accent1"/>
        </a:buClr>
        <a:buSzPct val="120000"/>
        <a:buFont typeface="Arial" panose="020B0604020202020204" pitchFamily="34" charset="0"/>
        <a:buNone/>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tx1"/>
                </a:solidFill>
              </a:defRPr>
            </a:lvl1pPr>
          </a:lstStyle>
          <a:p>
            <a:fld id="{1B8F8DFE-A200-45B5-B28F-687801E16029}" type="datetimeFigureOut">
              <a:rPr lang="sv-SE" smtClean="0"/>
              <a:pPr/>
              <a:t>2023-11-16</a:t>
            </a:fld>
            <a:endParaRPr lang="sv-SE" dirty="0">
              <a:solidFill>
                <a:schemeClr val="tx1"/>
              </a:solidFill>
            </a:endParaRPr>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tx1"/>
                </a:solidFill>
              </a:defRPr>
            </a:lvl1pPr>
          </a:lstStyle>
          <a:p>
            <a:fld id="{6CD02724-9D72-4716-953B-F44DD0BB2568}" type="slidenum">
              <a:rPr lang="sv-SE" smtClean="0"/>
              <a:pPr/>
              <a:t>‹#›</a:t>
            </a:fld>
            <a:endParaRPr lang="sv-SE" dirty="0">
              <a:solidFill>
                <a:schemeClr val="tx1"/>
              </a:solidFill>
            </a:endParaRPr>
          </a:p>
        </p:txBody>
      </p:sp>
      <p:pic>
        <p:nvPicPr>
          <p:cNvPr id="7" name="Af_logotyp_gron-bla_cmyk.pdf" descr="Logotyp Arbetsförmedlingen">
            <a:extLst>
              <a:ext uri="{FF2B5EF4-FFF2-40B4-BE49-F238E27FC236}">
                <a16:creationId xmlns:a16="http://schemas.microsoft.com/office/drawing/2014/main" id="{9B80D663-E96C-45DA-81AA-C4A145064B02}"/>
              </a:ext>
            </a:extLst>
          </p:cNvPr>
          <p:cNvPicPr>
            <a:picLocks noChangeAspect="1"/>
          </p:cNvPicPr>
          <p:nvPr userDrawn="1"/>
        </p:nvPicPr>
        <p:blipFill>
          <a:blip r:embed="rId15"/>
          <a:stretch>
            <a:fillRect/>
          </a:stretch>
        </p:blipFill>
        <p:spPr>
          <a:xfrm>
            <a:off x="7062898" y="4769689"/>
            <a:ext cx="1904122" cy="231483"/>
          </a:xfrm>
          <a:prstGeom prst="rect">
            <a:avLst/>
          </a:prstGeom>
          <a:ln w="12700">
            <a:miter lim="400000"/>
          </a:ln>
        </p:spPr>
      </p:pic>
      <p:sp>
        <p:nvSpPr>
          <p:cNvPr id="8" name="Rektangel">
            <a:extLst>
              <a:ext uri="{FF2B5EF4-FFF2-40B4-BE49-F238E27FC236}">
                <a16:creationId xmlns:a16="http://schemas.microsoft.com/office/drawing/2014/main" id="{C5CB2548-7D24-4722-A3A5-DC2AE5CB3B14}"/>
              </a:ext>
            </a:extLst>
          </p:cNvPr>
          <p:cNvSpPr/>
          <p:nvPr userDrawn="1"/>
        </p:nvSpPr>
        <p:spPr>
          <a:xfrm>
            <a:off x="0" y="0"/>
            <a:ext cx="145034" cy="5148000"/>
          </a:xfrm>
          <a:prstGeom prst="rect">
            <a:avLst/>
          </a:prstGeom>
          <a:solidFill>
            <a:srgbClr val="95C23D"/>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Tree>
    <p:extLst>
      <p:ext uri="{BB962C8B-B14F-4D97-AF65-F5344CB8AC3E}">
        <p14:creationId xmlns:p14="http://schemas.microsoft.com/office/powerpoint/2010/main" val="146625431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32" r:id="rId3"/>
    <p:sldLayoutId id="2147483730" r:id="rId4"/>
    <p:sldLayoutId id="2147483704" r:id="rId5"/>
    <p:sldLayoutId id="2147483706" r:id="rId6"/>
    <p:sldLayoutId id="2147483717" r:id="rId7"/>
    <p:sldLayoutId id="2147483718" r:id="rId8"/>
    <p:sldLayoutId id="2147483711" r:id="rId9"/>
    <p:sldLayoutId id="2147483716" r:id="rId10"/>
    <p:sldLayoutId id="2147483708" r:id="rId11"/>
    <p:sldLayoutId id="2147483712" r:id="rId12"/>
    <p:sldLayoutId id="2147483731" r:id="rId13"/>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257175" indent="-257175" algn="l" defTabSz="685800" rtl="0" eaLnBrk="1" latinLnBrk="0" hangingPunct="1">
        <a:lnSpc>
          <a:spcPct val="100000"/>
        </a:lnSpc>
        <a:spcBef>
          <a:spcPts val="525"/>
        </a:spcBef>
        <a:buClr>
          <a:schemeClr val="accent1"/>
        </a:buClr>
        <a:buSzPct val="100000"/>
        <a:buFont typeface="Arial" panose="020B0604020202020204" pitchFamily="34" charset="0"/>
        <a:buChar char="●"/>
        <a:defRPr sz="1800" kern="1200">
          <a:solidFill>
            <a:schemeClr val="tx1"/>
          </a:solidFill>
          <a:latin typeface="+mn-lt"/>
          <a:ea typeface="+mn-ea"/>
          <a:cs typeface="+mn-cs"/>
        </a:defRPr>
      </a:lvl1pPr>
      <a:lvl2pPr marL="557213" indent="-214313" algn="l" defTabSz="685800" rtl="0" eaLnBrk="1" latinLnBrk="0" hangingPunct="1">
        <a:lnSpc>
          <a:spcPct val="100000"/>
        </a:lnSpc>
        <a:spcBef>
          <a:spcPts val="450"/>
        </a:spcBef>
        <a:buClr>
          <a:schemeClr val="accent1"/>
        </a:buClr>
        <a:buSzPct val="110000"/>
        <a:buFont typeface="Courier New" panose="02070309020205020404" pitchFamily="49" charset="0"/>
        <a:buChar char="o"/>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3pPr>
      <a:lvl4pPr marL="12001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bg1"/>
                </a:solidFill>
              </a:defRPr>
            </a:lvl1pPr>
          </a:lstStyle>
          <a:p>
            <a:fld id="{1B8F8DFE-A200-45B5-B28F-687801E16029}" type="datetimeFigureOut">
              <a:rPr lang="sv-SE" smtClean="0"/>
              <a:pPr/>
              <a:t>2023-11-16</a:t>
            </a:fld>
            <a:endParaRPr lang="sv-SE" dirty="0"/>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bg1"/>
                </a:solidFill>
              </a:defRPr>
            </a:lvl1pPr>
          </a:lstStyle>
          <a:p>
            <a:endParaRPr lang="sv-SE" dirty="0"/>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bg1"/>
                </a:solidFill>
              </a:defRPr>
            </a:lvl1pPr>
          </a:lstStyle>
          <a:p>
            <a:fld id="{6CD02724-9D72-4716-953B-F44DD0BB2568}" type="slidenum">
              <a:rPr lang="sv-SE" smtClean="0"/>
              <a:pPr/>
              <a:t>‹#›</a:t>
            </a:fld>
            <a:endParaRPr lang="sv-SE" dirty="0"/>
          </a:p>
        </p:txBody>
      </p:sp>
      <p:pic>
        <p:nvPicPr>
          <p:cNvPr id="11" name="Af_logotyp_gron-vit_cmyk.pdf" descr="Logotyp Arbetsförmedlingen">
            <a:extLst>
              <a:ext uri="{FF2B5EF4-FFF2-40B4-BE49-F238E27FC236}">
                <a16:creationId xmlns:a16="http://schemas.microsoft.com/office/drawing/2014/main" id="{1FBA17CF-186C-451C-8524-366826CC61F4}"/>
              </a:ext>
            </a:extLst>
          </p:cNvPr>
          <p:cNvPicPr>
            <a:picLocks noChangeAspect="1"/>
          </p:cNvPicPr>
          <p:nvPr userDrawn="1"/>
        </p:nvPicPr>
        <p:blipFill>
          <a:blip r:embed="rId13"/>
          <a:stretch>
            <a:fillRect/>
          </a:stretch>
        </p:blipFill>
        <p:spPr>
          <a:xfrm>
            <a:off x="7062898" y="4769689"/>
            <a:ext cx="1904122" cy="231483"/>
          </a:xfrm>
          <a:prstGeom prst="rect">
            <a:avLst/>
          </a:prstGeom>
          <a:ln w="12700">
            <a:miter lim="400000"/>
          </a:ln>
        </p:spPr>
      </p:pic>
      <p:sp>
        <p:nvSpPr>
          <p:cNvPr id="8" name="Rektangel">
            <a:extLst>
              <a:ext uri="{FF2B5EF4-FFF2-40B4-BE49-F238E27FC236}">
                <a16:creationId xmlns:a16="http://schemas.microsoft.com/office/drawing/2014/main" id="{8535617D-9B94-4F6D-9220-2325D3DFE4F4}"/>
              </a:ext>
            </a:extLst>
          </p:cNvPr>
          <p:cNvSpPr/>
          <p:nvPr userDrawn="1"/>
        </p:nvSpPr>
        <p:spPr>
          <a:xfrm>
            <a:off x="0" y="0"/>
            <a:ext cx="145034" cy="5148000"/>
          </a:xfrm>
          <a:prstGeom prst="rect">
            <a:avLst/>
          </a:prstGeom>
          <a:solidFill>
            <a:srgbClr val="95C23D"/>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Tree>
    <p:extLst>
      <p:ext uri="{BB962C8B-B14F-4D97-AF65-F5344CB8AC3E}">
        <p14:creationId xmlns:p14="http://schemas.microsoft.com/office/powerpoint/2010/main" val="4046883460"/>
      </p:ext>
    </p:extLst>
  </p:cSld>
  <p:clrMap bg1="lt1" tx1="dk1" bg2="lt2" tx2="dk2" accent1="accent1" accent2="accent2" accent3="accent3" accent4="accent4" accent5="accent5" accent6="accent6" hlink="hlink" folHlink="folHlink"/>
  <p:sldLayoutIdLst>
    <p:sldLayoutId id="2147483720" r:id="rId1"/>
    <p:sldLayoutId id="2147483733" r:id="rId2"/>
    <p:sldLayoutId id="2147483734"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685800" rtl="0" eaLnBrk="1" latinLnBrk="0" hangingPunct="1">
        <a:spcBef>
          <a:spcPct val="0"/>
        </a:spcBef>
        <a:buNone/>
        <a:defRPr sz="2700" b="1" kern="1200">
          <a:solidFill>
            <a:schemeClr val="bg1"/>
          </a:solidFill>
          <a:latin typeface="+mj-lt"/>
          <a:ea typeface="+mj-ea"/>
          <a:cs typeface="+mj-cs"/>
        </a:defRPr>
      </a:lvl1pPr>
    </p:titleStyle>
    <p:bodyStyle>
      <a:lvl1pPr marL="257175" indent="-257175" algn="l" defTabSz="685800" rtl="0" eaLnBrk="1" latinLnBrk="0" hangingPunct="1">
        <a:lnSpc>
          <a:spcPct val="100000"/>
        </a:lnSpc>
        <a:spcBef>
          <a:spcPts val="525"/>
        </a:spcBef>
        <a:buClr>
          <a:schemeClr val="accent2"/>
        </a:buClr>
        <a:buSzPct val="100000"/>
        <a:buFont typeface="Arial" panose="020B0604020202020204" pitchFamily="34" charset="0"/>
        <a:buChar char="●"/>
        <a:defRPr sz="1800" kern="1200">
          <a:solidFill>
            <a:schemeClr val="bg1"/>
          </a:solidFill>
          <a:latin typeface="+mn-lt"/>
          <a:ea typeface="+mn-ea"/>
          <a:cs typeface="+mn-cs"/>
        </a:defRPr>
      </a:lvl1pPr>
      <a:lvl2pPr marL="557213" indent="-214313" algn="l" defTabSz="685800" rtl="0" eaLnBrk="1" latinLnBrk="0" hangingPunct="1">
        <a:lnSpc>
          <a:spcPct val="100000"/>
        </a:lnSpc>
        <a:spcBef>
          <a:spcPts val="450"/>
        </a:spcBef>
        <a:buClr>
          <a:schemeClr val="accent2"/>
        </a:buClr>
        <a:buSzPct val="110000"/>
        <a:buFont typeface="Courier New" panose="02070309020205020404" pitchFamily="49" charset="0"/>
        <a:buChar char="o"/>
        <a:defRPr sz="1500" kern="1200">
          <a:solidFill>
            <a:schemeClr val="bg1"/>
          </a:solidFill>
          <a:latin typeface="+mn-lt"/>
          <a:ea typeface="+mn-ea"/>
          <a:cs typeface="+mn-cs"/>
        </a:defRPr>
      </a:lvl2pPr>
      <a:lvl3pPr marL="857250" indent="-171450" algn="l" defTabSz="685800" rtl="0" eaLnBrk="1" latinLnBrk="0" hangingPunct="1">
        <a:lnSpc>
          <a:spcPct val="100000"/>
        </a:lnSpc>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3pPr>
      <a:lvl4pPr marL="1200150" indent="-171450" algn="l" defTabSz="685800" rtl="0" eaLnBrk="1" latinLnBrk="0" hangingPunct="1">
        <a:lnSpc>
          <a:spcPct val="100000"/>
        </a:lnSpc>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4pPr>
      <a:lvl5pPr marL="1543050" indent="-171450" algn="l" defTabSz="685800" rtl="0" eaLnBrk="1" latinLnBrk="0" hangingPunct="1">
        <a:lnSpc>
          <a:spcPct val="100000"/>
        </a:lnSpc>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0.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0.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0.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0.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3" Type="http://schemas.openxmlformats.org/officeDocument/2006/relationships/hyperlink" Target="mailto:petter.nygard@arbetsformedlingen.se" TargetMode="External"/><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E4D33628-C972-4223-B7F5-1E8074EA285B}"/>
              </a:ext>
            </a:extLst>
          </p:cNvPr>
          <p:cNvSpPr>
            <a:spLocks noGrp="1"/>
          </p:cNvSpPr>
          <p:nvPr>
            <p:ph type="ctrTitle"/>
          </p:nvPr>
        </p:nvSpPr>
        <p:spPr>
          <a:xfrm>
            <a:off x="157940" y="3389087"/>
            <a:ext cx="8746573" cy="1038364"/>
          </a:xfrm>
        </p:spPr>
        <p:txBody>
          <a:bodyPr/>
          <a:lstStyle/>
          <a:p>
            <a:r>
              <a:rPr lang="sv-SE" sz="2000" dirty="0" err="1"/>
              <a:t>Mapping</a:t>
            </a:r>
            <a:r>
              <a:rPr lang="sv-SE" sz="2000" dirty="0"/>
              <a:t> </a:t>
            </a:r>
            <a:r>
              <a:rPr lang="sv-SE" sz="2000" dirty="0" err="1"/>
              <a:t>of</a:t>
            </a:r>
            <a:r>
              <a:rPr lang="sv-SE" sz="2000" dirty="0"/>
              <a:t> Green and Digital ESCO </a:t>
            </a:r>
            <a:r>
              <a:rPr lang="sv-SE" sz="2000" dirty="0" err="1"/>
              <a:t>Skills</a:t>
            </a:r>
            <a:endParaRPr lang="sv-SE" sz="2000" dirty="0"/>
          </a:p>
        </p:txBody>
      </p:sp>
      <p:sp>
        <p:nvSpPr>
          <p:cNvPr id="4" name="Underrubrik 3">
            <a:extLst>
              <a:ext uri="{FF2B5EF4-FFF2-40B4-BE49-F238E27FC236}">
                <a16:creationId xmlns:a16="http://schemas.microsoft.com/office/drawing/2014/main" id="{2A889C2A-BC79-4C98-A073-B6ED4A97DA5E}"/>
              </a:ext>
            </a:extLst>
          </p:cNvPr>
          <p:cNvSpPr>
            <a:spLocks noGrp="1"/>
          </p:cNvSpPr>
          <p:nvPr>
            <p:ph type="subTitle" idx="1"/>
          </p:nvPr>
        </p:nvSpPr>
        <p:spPr>
          <a:xfrm>
            <a:off x="157942" y="4427450"/>
            <a:ext cx="6740163" cy="500091"/>
          </a:xfrm>
        </p:spPr>
        <p:txBody>
          <a:bodyPr/>
          <a:lstStyle/>
          <a:p>
            <a:r>
              <a:rPr lang="sv-SE" altLang="sv-SE" sz="1600" dirty="0"/>
              <a:t>Petter Nygård</a:t>
            </a:r>
          </a:p>
          <a:p>
            <a:r>
              <a:rPr lang="sv-SE" altLang="sv-SE" sz="1600" dirty="0"/>
              <a:t>Arbetsförmedlingen</a:t>
            </a:r>
          </a:p>
        </p:txBody>
      </p:sp>
      <p:pic>
        <p:nvPicPr>
          <p:cNvPr id="15" name="Bildobjekt 14" descr="Pratbubbla med hashtaggsymbol">
            <a:extLst>
              <a:ext uri="{FF2B5EF4-FFF2-40B4-BE49-F238E27FC236}">
                <a16:creationId xmlns:a16="http://schemas.microsoft.com/office/drawing/2014/main" id="{90E1864A-1EA1-2AE8-3F0B-EC29223854A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48" r="7233"/>
          <a:stretch/>
        </p:blipFill>
        <p:spPr>
          <a:xfrm>
            <a:off x="4871259" y="0"/>
            <a:ext cx="4272741" cy="3207146"/>
          </a:xfrm>
          <a:prstGeom prst="rect">
            <a:avLst/>
          </a:prstGeom>
        </p:spPr>
      </p:pic>
      <p:pic>
        <p:nvPicPr>
          <p:cNvPr id="19" name="Platshållare för bild 18" descr="Chattikon för återanvändningspilar">
            <a:extLst>
              <a:ext uri="{FF2B5EF4-FFF2-40B4-BE49-F238E27FC236}">
                <a16:creationId xmlns:a16="http://schemas.microsoft.com/office/drawing/2014/main" id="{DB772305-B91B-8CEA-8FD4-3254A3098461}"/>
              </a:ext>
            </a:extLst>
          </p:cNvPr>
          <p:cNvPicPr>
            <a:picLocks noGrp="1" noChangeAspect="1"/>
          </p:cNvPicPr>
          <p:nvPr>
            <p:ph type="pic" sz="quarter" idx="13"/>
          </p:nvPr>
        </p:nvPicPr>
        <p:blipFill rotWithShape="1">
          <a:blip r:embed="rId4" cstate="print">
            <a:extLst>
              <a:ext uri="{28A0092B-C50C-407E-A947-70E740481C1C}">
                <a14:useLocalDpi xmlns:a14="http://schemas.microsoft.com/office/drawing/2010/main" val="0"/>
              </a:ext>
            </a:extLst>
          </a:blip>
          <a:srcRect l="8594" t="8411" r="6161" b="2244"/>
          <a:stretch/>
        </p:blipFill>
        <p:spPr>
          <a:xfrm>
            <a:off x="157942" y="0"/>
            <a:ext cx="4713317" cy="3207146"/>
          </a:xfrm>
        </p:spPr>
      </p:pic>
    </p:spTree>
    <p:extLst>
      <p:ext uri="{BB962C8B-B14F-4D97-AF65-F5344CB8AC3E}">
        <p14:creationId xmlns:p14="http://schemas.microsoft.com/office/powerpoint/2010/main" val="3122665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a:t>Green </a:t>
            </a:r>
            <a:r>
              <a:rPr lang="sv-SE" sz="2400" dirty="0" err="1"/>
              <a:t>skills</a:t>
            </a:r>
            <a:r>
              <a:rPr lang="sv-SE" sz="2400" dirty="0"/>
              <a:t> </a:t>
            </a:r>
            <a:r>
              <a:rPr lang="sv-SE" sz="2400" dirty="0" err="1"/>
              <a:t>mapping</a:t>
            </a:r>
            <a:r>
              <a:rPr lang="sv-SE" sz="2400" dirty="0"/>
              <a:t> - </a:t>
            </a:r>
            <a:r>
              <a:rPr lang="sv-SE" sz="2400" dirty="0" err="1"/>
              <a:t>example</a:t>
            </a:r>
            <a:br>
              <a:rPr lang="sv-SE" sz="2400" dirty="0"/>
            </a:br>
            <a:r>
              <a:rPr lang="sv-SE" sz="2400" dirty="0"/>
              <a:t> </a:t>
            </a:r>
          </a:p>
        </p:txBody>
      </p:sp>
      <p:graphicFrame>
        <p:nvGraphicFramePr>
          <p:cNvPr id="9" name="Platshållare för innehåll 8">
            <a:extLst>
              <a:ext uri="{FF2B5EF4-FFF2-40B4-BE49-F238E27FC236}">
                <a16:creationId xmlns:a16="http://schemas.microsoft.com/office/drawing/2014/main" id="{901D0365-6ED4-6EAC-C270-68BEAB0045CF}"/>
              </a:ext>
            </a:extLst>
          </p:cNvPr>
          <p:cNvGraphicFramePr>
            <a:graphicFrameLocks noGrp="1"/>
          </p:cNvGraphicFramePr>
          <p:nvPr>
            <p:ph idx="1"/>
            <p:extLst>
              <p:ext uri="{D42A27DB-BD31-4B8C-83A1-F6EECF244321}">
                <p14:modId xmlns:p14="http://schemas.microsoft.com/office/powerpoint/2010/main" val="2146184455"/>
              </p:ext>
            </p:extLst>
          </p:nvPr>
        </p:nvGraphicFramePr>
        <p:xfrm>
          <a:off x="575043" y="912193"/>
          <a:ext cx="7421562" cy="2242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ruta 9">
            <a:extLst>
              <a:ext uri="{FF2B5EF4-FFF2-40B4-BE49-F238E27FC236}">
                <a16:creationId xmlns:a16="http://schemas.microsoft.com/office/drawing/2014/main" id="{93BF5DAC-18E6-7C5D-DCA0-0BE9D3921CF2}"/>
              </a:ext>
            </a:extLst>
          </p:cNvPr>
          <p:cNvSpPr txBox="1"/>
          <p:nvPr/>
        </p:nvSpPr>
        <p:spPr>
          <a:xfrm>
            <a:off x="628416" y="3280034"/>
            <a:ext cx="7314816" cy="923330"/>
          </a:xfrm>
          <a:prstGeom prst="rect">
            <a:avLst/>
          </a:prstGeom>
          <a:noFill/>
        </p:spPr>
        <p:txBody>
          <a:bodyPr wrap="square" rtlCol="0">
            <a:spAutoFit/>
          </a:bodyPr>
          <a:lstStyle/>
          <a:p>
            <a:pPr marL="285750" indent="-285750">
              <a:buFont typeface="Arial" panose="020B0604020202020204" pitchFamily="34" charset="0"/>
              <a:buChar char="•"/>
            </a:pPr>
            <a:r>
              <a:rPr lang="sv-SE" sz="1800" spc="-30" dirty="0"/>
              <a:t>ESCO green </a:t>
            </a:r>
            <a:r>
              <a:rPr lang="sv-SE" sz="1800" spc="-30" dirty="0" err="1"/>
              <a:t>skill</a:t>
            </a:r>
            <a:r>
              <a:rPr lang="sv-SE" sz="1800" spc="-30" dirty="0"/>
              <a:t> </a:t>
            </a:r>
            <a:r>
              <a:rPr lang="sv-SE" sz="1800" spc="-30" dirty="0" err="1"/>
              <a:t>too</a:t>
            </a:r>
            <a:r>
              <a:rPr lang="sv-SE" sz="1800" spc="-30" dirty="0"/>
              <a:t> general – green </a:t>
            </a:r>
            <a:r>
              <a:rPr lang="sv-SE" sz="1800" spc="-30" dirty="0" err="1"/>
              <a:t>aspect</a:t>
            </a:r>
            <a:r>
              <a:rPr lang="sv-SE" sz="1800" spc="-30" dirty="0"/>
              <a:t> </a:t>
            </a:r>
            <a:r>
              <a:rPr lang="sv-SE" sz="1800" spc="-30" dirty="0" err="1"/>
              <a:t>does</a:t>
            </a:r>
            <a:r>
              <a:rPr lang="sv-SE" sz="1800" spc="-30" dirty="0"/>
              <a:t> not translate to </a:t>
            </a:r>
            <a:r>
              <a:rPr lang="sv-SE" sz="1800" spc="-30" dirty="0" err="1"/>
              <a:t>mapped</a:t>
            </a:r>
            <a:r>
              <a:rPr lang="sv-SE" sz="1800" spc="-30" dirty="0"/>
              <a:t> </a:t>
            </a:r>
            <a:r>
              <a:rPr lang="sv-SE" sz="1800" spc="-30" dirty="0" err="1"/>
              <a:t>narrow</a:t>
            </a:r>
            <a:r>
              <a:rPr lang="sv-SE" sz="1800" spc="-30" dirty="0"/>
              <a:t> SE </a:t>
            </a:r>
            <a:r>
              <a:rPr lang="sv-SE" sz="1800" spc="-30" dirty="0" err="1"/>
              <a:t>skills</a:t>
            </a:r>
            <a:endParaRPr lang="sv-SE" sz="1800" spc="-30" dirty="0"/>
          </a:p>
          <a:p>
            <a:pPr marL="285750" indent="-285750">
              <a:buFont typeface="Arial" panose="020B0604020202020204" pitchFamily="34" charset="0"/>
              <a:buChar char="•"/>
            </a:pPr>
            <a:r>
              <a:rPr lang="sv-SE" sz="1800" spc="-30" dirty="0" err="1"/>
              <a:t>Identified</a:t>
            </a:r>
            <a:r>
              <a:rPr lang="sv-SE" sz="1800" spc="-30" dirty="0"/>
              <a:t> a </a:t>
            </a:r>
            <a:r>
              <a:rPr lang="sv-SE" sz="1800" spc="-30" dirty="0" err="1"/>
              <a:t>need</a:t>
            </a:r>
            <a:r>
              <a:rPr lang="sv-SE" sz="1800" spc="-30" dirty="0"/>
              <a:t> for a new SE </a:t>
            </a:r>
            <a:r>
              <a:rPr lang="sv-SE" sz="1800" spc="-30" dirty="0" err="1"/>
              <a:t>skill</a:t>
            </a:r>
            <a:r>
              <a:rPr lang="sv-SE" sz="1800" spc="-30" dirty="0"/>
              <a:t>, </a:t>
            </a:r>
            <a:r>
              <a:rPr lang="sv-SE" sz="1800" spc="-30" dirty="0" err="1"/>
              <a:t>but</a:t>
            </a:r>
            <a:r>
              <a:rPr lang="sv-SE" sz="1800" spc="-30" dirty="0"/>
              <a:t> </a:t>
            </a:r>
            <a:r>
              <a:rPr lang="sv-SE" sz="1800" spc="-30" dirty="0" err="1"/>
              <a:t>able</a:t>
            </a:r>
            <a:r>
              <a:rPr lang="sv-SE" sz="1800" spc="-30" dirty="0"/>
              <a:t> to </a:t>
            </a:r>
            <a:r>
              <a:rPr lang="sv-SE" sz="1800" spc="-30" dirty="0" err="1"/>
              <a:t>keep</a:t>
            </a:r>
            <a:r>
              <a:rPr lang="sv-SE" sz="1800" spc="-30" dirty="0"/>
              <a:t> green dimension</a:t>
            </a:r>
          </a:p>
        </p:txBody>
      </p:sp>
    </p:spTree>
    <p:extLst>
      <p:ext uri="{BB962C8B-B14F-4D97-AF65-F5344CB8AC3E}">
        <p14:creationId xmlns:p14="http://schemas.microsoft.com/office/powerpoint/2010/main" val="2854165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a:t>Green </a:t>
            </a:r>
            <a:r>
              <a:rPr lang="sv-SE" sz="2400" dirty="0" err="1"/>
              <a:t>skills</a:t>
            </a:r>
            <a:r>
              <a:rPr lang="sv-SE" sz="2400" dirty="0"/>
              <a:t> </a:t>
            </a:r>
            <a:r>
              <a:rPr lang="sv-SE" sz="2400" dirty="0" err="1"/>
              <a:t>mapping</a:t>
            </a:r>
            <a:r>
              <a:rPr lang="sv-SE" sz="2400" dirty="0"/>
              <a:t> – </a:t>
            </a:r>
            <a:r>
              <a:rPr lang="sv-SE" sz="2400" dirty="0" err="1"/>
              <a:t>example</a:t>
            </a:r>
            <a:r>
              <a:rPr lang="sv-SE" sz="2400" dirty="0"/>
              <a:t> </a:t>
            </a:r>
            <a:r>
              <a:rPr lang="sv-SE" sz="2400" dirty="0" err="1"/>
              <a:t>cont</a:t>
            </a:r>
            <a:r>
              <a:rPr lang="sv-SE" sz="2400" dirty="0"/>
              <a:t>.</a:t>
            </a:r>
            <a:br>
              <a:rPr lang="sv-SE" sz="2400" dirty="0"/>
            </a:br>
            <a:r>
              <a:rPr lang="sv-SE" sz="2400" dirty="0"/>
              <a:t> </a:t>
            </a:r>
          </a:p>
        </p:txBody>
      </p:sp>
      <p:graphicFrame>
        <p:nvGraphicFramePr>
          <p:cNvPr id="9" name="Platshållare för innehåll 8">
            <a:extLst>
              <a:ext uri="{FF2B5EF4-FFF2-40B4-BE49-F238E27FC236}">
                <a16:creationId xmlns:a16="http://schemas.microsoft.com/office/drawing/2014/main" id="{901D0365-6ED4-6EAC-C270-68BEAB0045CF}"/>
              </a:ext>
            </a:extLst>
          </p:cNvPr>
          <p:cNvGraphicFramePr>
            <a:graphicFrameLocks noGrp="1"/>
          </p:cNvGraphicFramePr>
          <p:nvPr>
            <p:ph idx="1"/>
            <p:extLst>
              <p:ext uri="{D42A27DB-BD31-4B8C-83A1-F6EECF244321}">
                <p14:modId xmlns:p14="http://schemas.microsoft.com/office/powerpoint/2010/main" val="3216965301"/>
              </p:ext>
            </p:extLst>
          </p:nvPr>
        </p:nvGraphicFramePr>
        <p:xfrm>
          <a:off x="575043" y="912193"/>
          <a:ext cx="7421562" cy="2242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ruta 9">
            <a:extLst>
              <a:ext uri="{FF2B5EF4-FFF2-40B4-BE49-F238E27FC236}">
                <a16:creationId xmlns:a16="http://schemas.microsoft.com/office/drawing/2014/main" id="{93BF5DAC-18E6-7C5D-DCA0-0BE9D3921CF2}"/>
              </a:ext>
            </a:extLst>
          </p:cNvPr>
          <p:cNvSpPr txBox="1"/>
          <p:nvPr/>
        </p:nvSpPr>
        <p:spPr>
          <a:xfrm>
            <a:off x="573821" y="2097721"/>
            <a:ext cx="7314816" cy="1415772"/>
          </a:xfrm>
          <a:prstGeom prst="rect">
            <a:avLst/>
          </a:prstGeom>
          <a:noFill/>
        </p:spPr>
        <p:txBody>
          <a:bodyPr wrap="square" rtlCol="0">
            <a:spAutoFit/>
          </a:bodyPr>
          <a:lstStyle/>
          <a:p>
            <a:pPr marL="285750" indent="-285750">
              <a:buFont typeface="Arial" panose="020B0604020202020204" pitchFamily="34" charset="0"/>
              <a:buChar char="•"/>
            </a:pPr>
            <a:r>
              <a:rPr lang="sv-SE" sz="1800" spc="-30" dirty="0"/>
              <a:t>New SE </a:t>
            </a:r>
            <a:r>
              <a:rPr lang="sv-SE" sz="1800" spc="-30" dirty="0" err="1"/>
              <a:t>skill</a:t>
            </a:r>
            <a:r>
              <a:rPr lang="sv-SE" sz="1800" spc="-30" dirty="0"/>
              <a:t> ’</a:t>
            </a:r>
            <a:r>
              <a:rPr lang="sv-SE" sz="1800" spc="-30" dirty="0" err="1"/>
              <a:t>Knowledge</a:t>
            </a:r>
            <a:r>
              <a:rPr lang="sv-SE" sz="1800" spc="-30" dirty="0"/>
              <a:t> </a:t>
            </a:r>
            <a:r>
              <a:rPr lang="sv-SE" sz="1800" spc="-30" dirty="0" err="1"/>
              <a:t>of</a:t>
            </a:r>
            <a:r>
              <a:rPr lang="sv-SE" sz="1800" spc="-30" dirty="0"/>
              <a:t> materials in </a:t>
            </a:r>
            <a:r>
              <a:rPr lang="sv-SE" sz="1800" spc="-30" dirty="0" err="1"/>
              <a:t>craftsmanship</a:t>
            </a:r>
            <a:r>
              <a:rPr lang="sv-SE" sz="1800" spc="-30" dirty="0"/>
              <a:t>’</a:t>
            </a:r>
          </a:p>
          <a:p>
            <a:pPr marL="628650" lvl="1" indent="-285750">
              <a:buFont typeface="Arial" panose="020B0604020202020204" pitchFamily="34" charset="0"/>
              <a:buChar char="•"/>
            </a:pPr>
            <a:r>
              <a:rPr lang="sv-SE" sz="1400" spc="-30" dirty="0"/>
              <a:t>Not present in </a:t>
            </a:r>
            <a:r>
              <a:rPr lang="sv-SE" sz="1400" spc="-30" dirty="0" err="1"/>
              <a:t>JOVs</a:t>
            </a:r>
            <a:r>
              <a:rPr lang="sv-SE" sz="1400" spc="-30" dirty="0"/>
              <a:t>, </a:t>
            </a:r>
            <a:r>
              <a:rPr lang="sv-SE" sz="1400" spc="-30" dirty="0" err="1"/>
              <a:t>but</a:t>
            </a:r>
            <a:r>
              <a:rPr lang="sv-SE" sz="1400" spc="-30" dirty="0"/>
              <a:t> </a:t>
            </a:r>
            <a:r>
              <a:rPr lang="sv-SE" sz="1400" spc="-30" dirty="0" err="1"/>
              <a:t>offered</a:t>
            </a:r>
            <a:r>
              <a:rPr lang="sv-SE" sz="1400" spc="-30" dirty="0"/>
              <a:t> </a:t>
            </a:r>
            <a:r>
              <a:rPr lang="sv-SE" sz="1400" spc="-30" dirty="0" err="1"/>
              <a:t>through</a:t>
            </a:r>
            <a:r>
              <a:rPr lang="sv-SE" sz="1400" spc="-30" dirty="0"/>
              <a:t> </a:t>
            </a:r>
            <a:r>
              <a:rPr lang="sv-SE" sz="1400" spc="-30" dirty="0" err="1"/>
              <a:t>educational</a:t>
            </a:r>
            <a:r>
              <a:rPr lang="sv-SE" sz="1400" spc="-30" dirty="0"/>
              <a:t> programs as a </a:t>
            </a:r>
            <a:r>
              <a:rPr lang="sv-SE" sz="1400" spc="-30" dirty="0" err="1"/>
              <a:t>learning</a:t>
            </a:r>
            <a:r>
              <a:rPr lang="sv-SE" sz="1400" spc="-30" dirty="0"/>
              <a:t> </a:t>
            </a:r>
            <a:r>
              <a:rPr lang="sv-SE" sz="1400" spc="-30" dirty="0" err="1"/>
              <a:t>outcome</a:t>
            </a:r>
            <a:endParaRPr lang="sv-SE" sz="1400" spc="-30" dirty="0"/>
          </a:p>
          <a:p>
            <a:pPr marL="285750" indent="-285750">
              <a:buFont typeface="Arial" panose="020B0604020202020204" pitchFamily="34" charset="0"/>
              <a:buChar char="•"/>
            </a:pPr>
            <a:r>
              <a:rPr lang="sv-SE" sz="1800" spc="-30" dirty="0"/>
              <a:t>New </a:t>
            </a:r>
            <a:r>
              <a:rPr lang="sv-SE" sz="1800" spc="-30" dirty="0" err="1"/>
              <a:t>skill</a:t>
            </a:r>
            <a:r>
              <a:rPr lang="sv-SE" sz="1800" spc="-30" dirty="0"/>
              <a:t> is </a:t>
            </a:r>
            <a:r>
              <a:rPr lang="sv-SE" sz="1800" spc="-30" dirty="0" err="1"/>
              <a:t>semantically</a:t>
            </a:r>
            <a:r>
              <a:rPr lang="sv-SE" sz="1800" spc="-30" dirty="0"/>
              <a:t> broad - </a:t>
            </a:r>
            <a:r>
              <a:rPr lang="sv-SE" sz="1800" spc="-30" dirty="0" err="1"/>
              <a:t>able</a:t>
            </a:r>
            <a:r>
              <a:rPr lang="sv-SE" sz="1800" spc="-30" dirty="0"/>
              <a:t> to </a:t>
            </a:r>
            <a:r>
              <a:rPr lang="sv-SE" sz="1800" spc="-30" dirty="0" err="1"/>
              <a:t>map</a:t>
            </a:r>
            <a:r>
              <a:rPr lang="sv-SE" sz="1800" spc="-30" dirty="0"/>
              <a:t> to </a:t>
            </a:r>
            <a:r>
              <a:rPr lang="sv-SE" sz="1800" spc="-30" dirty="0" err="1"/>
              <a:t>several</a:t>
            </a:r>
            <a:r>
              <a:rPr lang="sv-SE" sz="1800" spc="-30" dirty="0"/>
              <a:t> ESCO </a:t>
            </a:r>
            <a:r>
              <a:rPr lang="sv-SE" sz="1800" spc="-30" dirty="0" err="1"/>
              <a:t>skills</a:t>
            </a:r>
            <a:endParaRPr lang="sv-SE" sz="1800" spc="-30" dirty="0"/>
          </a:p>
          <a:p>
            <a:pPr marL="285750" indent="-285750">
              <a:buFont typeface="Arial" panose="020B0604020202020204" pitchFamily="34" charset="0"/>
              <a:buChar char="•"/>
            </a:pPr>
            <a:r>
              <a:rPr lang="sv-SE" sz="1800" spc="-30" dirty="0"/>
              <a:t>Relevant for </a:t>
            </a:r>
            <a:r>
              <a:rPr lang="sv-SE" sz="1800" spc="-30" dirty="0" err="1"/>
              <a:t>several</a:t>
            </a:r>
            <a:r>
              <a:rPr lang="sv-SE" sz="1800" spc="-30" dirty="0"/>
              <a:t> ISCO </a:t>
            </a:r>
            <a:r>
              <a:rPr lang="sv-SE" sz="1800" spc="-30" dirty="0" err="1"/>
              <a:t>groups</a:t>
            </a:r>
            <a:r>
              <a:rPr lang="sv-SE" sz="1800" spc="-30" dirty="0"/>
              <a:t> </a:t>
            </a:r>
            <a:r>
              <a:rPr lang="sv-SE" sz="1800" spc="-30" dirty="0" err="1"/>
              <a:t>related</a:t>
            </a:r>
            <a:r>
              <a:rPr lang="sv-SE" sz="1800" spc="-30" dirty="0"/>
              <a:t> to </a:t>
            </a:r>
            <a:r>
              <a:rPr lang="sv-SE" sz="1800" spc="-30" dirty="0" err="1"/>
              <a:t>craftsmanship</a:t>
            </a:r>
            <a:endParaRPr lang="sv-SE" sz="1800" spc="-30" dirty="0"/>
          </a:p>
          <a:p>
            <a:pPr marL="628650" lvl="1" indent="-285750">
              <a:buFont typeface="Arial" panose="020B0604020202020204" pitchFamily="34" charset="0"/>
              <a:buChar char="•"/>
            </a:pPr>
            <a:endParaRPr lang="sv-SE" sz="1800" spc="-30" dirty="0"/>
          </a:p>
        </p:txBody>
      </p:sp>
      <p:sp>
        <p:nvSpPr>
          <p:cNvPr id="3" name="textruta 2">
            <a:extLst>
              <a:ext uri="{FF2B5EF4-FFF2-40B4-BE49-F238E27FC236}">
                <a16:creationId xmlns:a16="http://schemas.microsoft.com/office/drawing/2014/main" id="{71005027-2B06-7A60-7C26-2D74C545BBD0}"/>
              </a:ext>
            </a:extLst>
          </p:cNvPr>
          <p:cNvSpPr txBox="1"/>
          <p:nvPr/>
        </p:nvSpPr>
        <p:spPr>
          <a:xfrm>
            <a:off x="628416" y="1150620"/>
            <a:ext cx="1802364" cy="300082"/>
          </a:xfrm>
          <a:prstGeom prst="rect">
            <a:avLst/>
          </a:prstGeom>
          <a:noFill/>
        </p:spPr>
        <p:txBody>
          <a:bodyPr wrap="square" rtlCol="0">
            <a:spAutoFit/>
          </a:bodyPr>
          <a:lstStyle/>
          <a:p>
            <a:r>
              <a:rPr lang="sv-SE" dirty="0"/>
              <a:t>ESCO </a:t>
            </a:r>
            <a:r>
              <a:rPr lang="sv-SE" dirty="0" err="1"/>
              <a:t>skill</a:t>
            </a:r>
            <a:endParaRPr lang="sv-SE" dirty="0"/>
          </a:p>
        </p:txBody>
      </p:sp>
      <p:sp>
        <p:nvSpPr>
          <p:cNvPr id="4" name="textruta 3">
            <a:extLst>
              <a:ext uri="{FF2B5EF4-FFF2-40B4-BE49-F238E27FC236}">
                <a16:creationId xmlns:a16="http://schemas.microsoft.com/office/drawing/2014/main" id="{555608AD-209F-1640-EEFC-A2F4AC191D01}"/>
              </a:ext>
            </a:extLst>
          </p:cNvPr>
          <p:cNvSpPr txBox="1"/>
          <p:nvPr/>
        </p:nvSpPr>
        <p:spPr>
          <a:xfrm>
            <a:off x="2788953" y="1155115"/>
            <a:ext cx="1280127" cy="300082"/>
          </a:xfrm>
          <a:prstGeom prst="rect">
            <a:avLst/>
          </a:prstGeom>
          <a:noFill/>
        </p:spPr>
        <p:txBody>
          <a:bodyPr wrap="square" rtlCol="0">
            <a:spAutoFit/>
          </a:bodyPr>
          <a:lstStyle/>
          <a:p>
            <a:r>
              <a:rPr lang="sv-SE" dirty="0"/>
              <a:t>Match </a:t>
            </a:r>
            <a:r>
              <a:rPr lang="sv-SE" dirty="0" err="1"/>
              <a:t>type</a:t>
            </a:r>
            <a:endParaRPr lang="sv-SE" dirty="0"/>
          </a:p>
        </p:txBody>
      </p:sp>
      <p:sp>
        <p:nvSpPr>
          <p:cNvPr id="6" name="textruta 5">
            <a:extLst>
              <a:ext uri="{FF2B5EF4-FFF2-40B4-BE49-F238E27FC236}">
                <a16:creationId xmlns:a16="http://schemas.microsoft.com/office/drawing/2014/main" id="{ED9EADFF-17CF-D5DD-D3A9-C0C433E6E88E}"/>
              </a:ext>
            </a:extLst>
          </p:cNvPr>
          <p:cNvSpPr txBox="1"/>
          <p:nvPr/>
        </p:nvSpPr>
        <p:spPr>
          <a:xfrm>
            <a:off x="4285824" y="1136750"/>
            <a:ext cx="1280127" cy="300082"/>
          </a:xfrm>
          <a:prstGeom prst="rect">
            <a:avLst/>
          </a:prstGeom>
          <a:noFill/>
        </p:spPr>
        <p:txBody>
          <a:bodyPr wrap="square" rtlCol="0">
            <a:spAutoFit/>
          </a:bodyPr>
          <a:lstStyle/>
          <a:p>
            <a:r>
              <a:rPr lang="sv-SE" dirty="0"/>
              <a:t>New SE </a:t>
            </a:r>
            <a:r>
              <a:rPr lang="sv-SE" dirty="0" err="1"/>
              <a:t>skill</a:t>
            </a:r>
            <a:endParaRPr lang="sv-SE" dirty="0"/>
          </a:p>
        </p:txBody>
      </p:sp>
    </p:spTree>
    <p:extLst>
      <p:ext uri="{BB962C8B-B14F-4D97-AF65-F5344CB8AC3E}">
        <p14:creationId xmlns:p14="http://schemas.microsoft.com/office/powerpoint/2010/main" val="403525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err="1"/>
              <a:t>What</a:t>
            </a:r>
            <a:r>
              <a:rPr lang="sv-SE" sz="2400" dirty="0"/>
              <a:t> </a:t>
            </a:r>
            <a:r>
              <a:rPr lang="sv-SE" sz="2400" dirty="0" err="1"/>
              <a:t>about</a:t>
            </a:r>
            <a:r>
              <a:rPr lang="sv-SE" sz="2400" dirty="0"/>
              <a:t> the rest </a:t>
            </a:r>
            <a:r>
              <a:rPr lang="sv-SE" sz="2400" dirty="0" err="1"/>
              <a:t>of</a:t>
            </a:r>
            <a:r>
              <a:rPr lang="sv-SE" sz="2400" dirty="0"/>
              <a:t> the </a:t>
            </a:r>
            <a:r>
              <a:rPr lang="sv-SE" sz="2400" dirty="0" err="1"/>
              <a:t>skills</a:t>
            </a:r>
            <a:r>
              <a:rPr lang="sv-SE" sz="2400" dirty="0"/>
              <a:t>? </a:t>
            </a:r>
            <a:br>
              <a:rPr lang="sv-SE" sz="2400" dirty="0"/>
            </a:br>
            <a:r>
              <a:rPr lang="sv-SE" sz="2400" dirty="0"/>
              <a:t> </a:t>
            </a:r>
          </a:p>
        </p:txBody>
      </p:sp>
      <p:graphicFrame>
        <p:nvGraphicFramePr>
          <p:cNvPr id="9" name="Platshållare för innehåll 8">
            <a:extLst>
              <a:ext uri="{FF2B5EF4-FFF2-40B4-BE49-F238E27FC236}">
                <a16:creationId xmlns:a16="http://schemas.microsoft.com/office/drawing/2014/main" id="{901D0365-6ED4-6EAC-C270-68BEAB0045CF}"/>
              </a:ext>
            </a:extLst>
          </p:cNvPr>
          <p:cNvGraphicFramePr>
            <a:graphicFrameLocks noGrp="1"/>
          </p:cNvGraphicFramePr>
          <p:nvPr>
            <p:ph idx="1"/>
            <p:extLst>
              <p:ext uri="{D42A27DB-BD31-4B8C-83A1-F6EECF244321}">
                <p14:modId xmlns:p14="http://schemas.microsoft.com/office/powerpoint/2010/main" val="2997085082"/>
              </p:ext>
            </p:extLst>
          </p:nvPr>
        </p:nvGraphicFramePr>
        <p:xfrm>
          <a:off x="575043" y="775033"/>
          <a:ext cx="7421562" cy="1796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ruta 9">
            <a:extLst>
              <a:ext uri="{FF2B5EF4-FFF2-40B4-BE49-F238E27FC236}">
                <a16:creationId xmlns:a16="http://schemas.microsoft.com/office/drawing/2014/main" id="{93BF5DAC-18E6-7C5D-DCA0-0BE9D3921CF2}"/>
              </a:ext>
            </a:extLst>
          </p:cNvPr>
          <p:cNvSpPr txBox="1"/>
          <p:nvPr/>
        </p:nvSpPr>
        <p:spPr>
          <a:xfrm>
            <a:off x="575043" y="2650871"/>
            <a:ext cx="7314816" cy="1338828"/>
          </a:xfrm>
          <a:prstGeom prst="rect">
            <a:avLst/>
          </a:prstGeom>
          <a:noFill/>
        </p:spPr>
        <p:txBody>
          <a:bodyPr wrap="square" rtlCol="0">
            <a:spAutoFit/>
          </a:bodyPr>
          <a:lstStyle/>
          <a:p>
            <a:pPr marL="285750" indent="-285750">
              <a:buFont typeface="Arial" panose="020B0604020202020204" pitchFamily="34" charset="0"/>
              <a:buChar char="•"/>
            </a:pPr>
            <a:r>
              <a:rPr lang="sv-SE" sz="1800" spc="-30" dirty="0"/>
              <a:t>SE </a:t>
            </a:r>
            <a:r>
              <a:rPr lang="sv-SE" sz="1800" spc="-30" dirty="0" err="1"/>
              <a:t>skills</a:t>
            </a:r>
            <a:r>
              <a:rPr lang="sv-SE" sz="1800" spc="-30" dirty="0"/>
              <a:t> </a:t>
            </a:r>
            <a:r>
              <a:rPr lang="sv-SE" sz="1800" spc="-30" dirty="0" err="1"/>
              <a:t>that</a:t>
            </a:r>
            <a:r>
              <a:rPr lang="sv-SE" sz="1800" spc="-30" dirty="0"/>
              <a:t> </a:t>
            </a:r>
            <a:r>
              <a:rPr lang="sv-SE" sz="1800" spc="-30" dirty="0" err="1"/>
              <a:t>were</a:t>
            </a:r>
            <a:r>
              <a:rPr lang="sv-SE" sz="1800" spc="-30" dirty="0"/>
              <a:t> not </a:t>
            </a:r>
            <a:r>
              <a:rPr lang="sv-SE" sz="1800" spc="-30" dirty="0" err="1"/>
              <a:t>mapped</a:t>
            </a:r>
            <a:r>
              <a:rPr lang="sv-SE" sz="1800" spc="-30" dirty="0"/>
              <a:t> to </a:t>
            </a:r>
            <a:r>
              <a:rPr lang="sv-SE" sz="1800" spc="-30" dirty="0" err="1"/>
              <a:t>greend</a:t>
            </a:r>
            <a:r>
              <a:rPr lang="sv-SE" sz="1800" spc="-30" dirty="0"/>
              <a:t>/digital ESCO </a:t>
            </a:r>
            <a:r>
              <a:rPr lang="sv-SE" sz="1800" spc="-30" dirty="0" err="1"/>
              <a:t>skills</a:t>
            </a:r>
            <a:endParaRPr lang="sv-SE" sz="1800" spc="-30" dirty="0"/>
          </a:p>
          <a:p>
            <a:pPr marL="285750" indent="-285750">
              <a:buFont typeface="Arial" panose="020B0604020202020204" pitchFamily="34" charset="0"/>
              <a:buChar char="•"/>
            </a:pPr>
            <a:r>
              <a:rPr lang="sv-SE" sz="1800" spc="-30" dirty="0" err="1"/>
              <a:t>Reviewing</a:t>
            </a:r>
            <a:r>
              <a:rPr lang="sv-SE" sz="1800" spc="-30" dirty="0"/>
              <a:t> SE </a:t>
            </a:r>
            <a:r>
              <a:rPr lang="sv-SE" sz="1800" spc="-30" dirty="0" err="1"/>
              <a:t>skills</a:t>
            </a:r>
            <a:r>
              <a:rPr lang="sv-SE" sz="1800" spc="-30" dirty="0"/>
              <a:t> – hybrid process</a:t>
            </a:r>
          </a:p>
          <a:p>
            <a:pPr marL="628650" lvl="1" indent="-285750">
              <a:buFont typeface="Courier New" panose="02070309020205020404" pitchFamily="49" charset="0"/>
              <a:buChar char="o"/>
            </a:pPr>
            <a:r>
              <a:rPr lang="sv-SE" sz="1500" spc="-30" dirty="0"/>
              <a:t>SE </a:t>
            </a:r>
            <a:r>
              <a:rPr lang="sv-SE" sz="1500" spc="-30" dirty="0" err="1"/>
              <a:t>skills</a:t>
            </a:r>
            <a:r>
              <a:rPr lang="sv-SE" sz="1500" spc="-30" dirty="0"/>
              <a:t> lack </a:t>
            </a:r>
            <a:r>
              <a:rPr lang="sv-SE" sz="1500" spc="-30" dirty="0" err="1"/>
              <a:t>description</a:t>
            </a:r>
            <a:r>
              <a:rPr lang="sv-SE" sz="1500" spc="-30" dirty="0"/>
              <a:t> – </a:t>
            </a:r>
            <a:r>
              <a:rPr lang="sv-SE" sz="1500" spc="-30" dirty="0" err="1"/>
              <a:t>pretty</a:t>
            </a:r>
            <a:r>
              <a:rPr lang="sv-SE" sz="1500" spc="-30" dirty="0"/>
              <a:t> straightforward process</a:t>
            </a:r>
          </a:p>
          <a:p>
            <a:pPr marL="628650" lvl="1" indent="-285750">
              <a:buFont typeface="Courier New" panose="02070309020205020404" pitchFamily="49" charset="0"/>
              <a:buChar char="o"/>
            </a:pPr>
            <a:r>
              <a:rPr lang="sv-SE" sz="1500" spc="-30" dirty="0" err="1"/>
              <a:t>Should</a:t>
            </a:r>
            <a:r>
              <a:rPr lang="sv-SE" sz="1500" spc="-30" dirty="0"/>
              <a:t> SE </a:t>
            </a:r>
            <a:r>
              <a:rPr lang="sv-SE" sz="1500" spc="-30" dirty="0" err="1"/>
              <a:t>skill</a:t>
            </a:r>
            <a:r>
              <a:rPr lang="sv-SE" sz="1500" spc="-30" dirty="0"/>
              <a:t> be green/digital </a:t>
            </a:r>
            <a:r>
              <a:rPr lang="sv-SE" sz="1500" spc="-30" dirty="0" err="1"/>
              <a:t>according</a:t>
            </a:r>
            <a:r>
              <a:rPr lang="sv-SE" sz="1500" spc="-30" dirty="0"/>
              <a:t> to definitions </a:t>
            </a:r>
            <a:r>
              <a:rPr lang="sv-SE" sz="1500" spc="-30" dirty="0" err="1"/>
              <a:t>applied</a:t>
            </a:r>
            <a:r>
              <a:rPr lang="sv-SE" sz="1500" spc="-30" dirty="0"/>
              <a:t> by ESCO</a:t>
            </a:r>
          </a:p>
          <a:p>
            <a:pPr marL="628650" lvl="1" indent="-285750">
              <a:buFont typeface="Courier New" panose="02070309020205020404" pitchFamily="49" charset="0"/>
              <a:buChar char="o"/>
            </a:pPr>
            <a:r>
              <a:rPr lang="sv-SE" sz="1500" spc="-30" dirty="0" err="1"/>
              <a:t>Using</a:t>
            </a:r>
            <a:r>
              <a:rPr lang="sv-SE" sz="1500" spc="-30" dirty="0"/>
              <a:t> the same definitions as ESCO in the SE </a:t>
            </a:r>
            <a:r>
              <a:rPr lang="sv-SE" sz="1500" spc="-30" dirty="0" err="1"/>
              <a:t>analysis</a:t>
            </a:r>
            <a:r>
              <a:rPr lang="sv-SE" sz="1500" spc="-30" dirty="0"/>
              <a:t> </a:t>
            </a:r>
          </a:p>
        </p:txBody>
      </p:sp>
    </p:spTree>
    <p:extLst>
      <p:ext uri="{BB962C8B-B14F-4D97-AF65-F5344CB8AC3E}">
        <p14:creationId xmlns:p14="http://schemas.microsoft.com/office/powerpoint/2010/main" val="451686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a:t>Digital </a:t>
            </a:r>
            <a:r>
              <a:rPr lang="sv-SE" sz="2400" dirty="0" err="1"/>
              <a:t>skills</a:t>
            </a:r>
            <a:r>
              <a:rPr lang="sv-SE" sz="2400" dirty="0"/>
              <a:t> </a:t>
            </a:r>
            <a:r>
              <a:rPr lang="sv-SE" sz="2400" dirty="0" err="1"/>
              <a:t>mapping</a:t>
            </a:r>
            <a:r>
              <a:rPr lang="sv-SE" sz="2400" dirty="0"/>
              <a:t> – </a:t>
            </a:r>
            <a:r>
              <a:rPr lang="sv-SE" sz="2400" dirty="0" err="1"/>
              <a:t>example</a:t>
            </a:r>
            <a:endParaRPr lang="sv-SE" sz="2400" dirty="0"/>
          </a:p>
        </p:txBody>
      </p:sp>
      <p:graphicFrame>
        <p:nvGraphicFramePr>
          <p:cNvPr id="9" name="Platshållare för innehåll 8">
            <a:extLst>
              <a:ext uri="{FF2B5EF4-FFF2-40B4-BE49-F238E27FC236}">
                <a16:creationId xmlns:a16="http://schemas.microsoft.com/office/drawing/2014/main" id="{901D0365-6ED4-6EAC-C270-68BEAB0045CF}"/>
              </a:ext>
            </a:extLst>
          </p:cNvPr>
          <p:cNvGraphicFramePr>
            <a:graphicFrameLocks noGrp="1"/>
          </p:cNvGraphicFramePr>
          <p:nvPr>
            <p:ph idx="1"/>
            <p:extLst>
              <p:ext uri="{D42A27DB-BD31-4B8C-83A1-F6EECF244321}">
                <p14:modId xmlns:p14="http://schemas.microsoft.com/office/powerpoint/2010/main" val="4183663797"/>
              </p:ext>
            </p:extLst>
          </p:nvPr>
        </p:nvGraphicFramePr>
        <p:xfrm>
          <a:off x="575043" y="912193"/>
          <a:ext cx="7421562" cy="22424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ruta 9">
            <a:extLst>
              <a:ext uri="{FF2B5EF4-FFF2-40B4-BE49-F238E27FC236}">
                <a16:creationId xmlns:a16="http://schemas.microsoft.com/office/drawing/2014/main" id="{93BF5DAC-18E6-7C5D-DCA0-0BE9D3921CF2}"/>
              </a:ext>
            </a:extLst>
          </p:cNvPr>
          <p:cNvSpPr txBox="1"/>
          <p:nvPr/>
        </p:nvSpPr>
        <p:spPr>
          <a:xfrm>
            <a:off x="575043" y="2673417"/>
            <a:ext cx="7314816" cy="1431161"/>
          </a:xfrm>
          <a:prstGeom prst="rect">
            <a:avLst/>
          </a:prstGeom>
          <a:noFill/>
        </p:spPr>
        <p:txBody>
          <a:bodyPr wrap="square" rtlCol="0">
            <a:spAutoFit/>
          </a:bodyPr>
          <a:lstStyle/>
          <a:p>
            <a:pPr marL="285750" indent="-285750">
              <a:buFont typeface="Arial" panose="020B0604020202020204" pitchFamily="34" charset="0"/>
              <a:buChar char="•"/>
            </a:pPr>
            <a:r>
              <a:rPr lang="sv-SE" sz="1800" spc="-30" dirty="0"/>
              <a:t>SE </a:t>
            </a:r>
            <a:r>
              <a:rPr lang="sv-SE" sz="1800" spc="-30" dirty="0" err="1"/>
              <a:t>skill</a:t>
            </a:r>
            <a:r>
              <a:rPr lang="sv-SE" sz="1800" spc="-30" dirty="0"/>
              <a:t> lacks </a:t>
            </a:r>
            <a:r>
              <a:rPr lang="sv-SE" sz="1800" spc="-30" dirty="0" err="1"/>
              <a:t>mapping</a:t>
            </a:r>
            <a:r>
              <a:rPr lang="sv-SE" sz="1800" spc="-30" dirty="0"/>
              <a:t> to digital ESCO </a:t>
            </a:r>
            <a:r>
              <a:rPr lang="sv-SE" sz="1800" spc="-30" dirty="0" err="1"/>
              <a:t>skill</a:t>
            </a:r>
            <a:endParaRPr lang="sv-SE" sz="1800" spc="-30" dirty="0"/>
          </a:p>
          <a:p>
            <a:pPr marL="285750" indent="-285750">
              <a:buFont typeface="Arial" panose="020B0604020202020204" pitchFamily="34" charset="0"/>
              <a:buChar char="•"/>
            </a:pPr>
            <a:r>
              <a:rPr lang="sv-SE" sz="1800" spc="-30" dirty="0"/>
              <a:t>SE </a:t>
            </a:r>
            <a:r>
              <a:rPr lang="sv-SE" sz="1800" spc="-30" dirty="0" err="1"/>
              <a:t>skill</a:t>
            </a:r>
            <a:r>
              <a:rPr lang="sv-SE" sz="1800" spc="-30" dirty="0"/>
              <a:t> </a:t>
            </a:r>
            <a:r>
              <a:rPr lang="sv-SE" sz="1800" spc="-30" dirty="0" err="1"/>
              <a:t>can</a:t>
            </a:r>
            <a:r>
              <a:rPr lang="sv-SE" sz="1800" spc="-30" dirty="0"/>
              <a:t> be </a:t>
            </a:r>
            <a:r>
              <a:rPr lang="sv-SE" sz="1800" spc="-30" dirty="0" err="1"/>
              <a:t>attributed</a:t>
            </a:r>
            <a:r>
              <a:rPr lang="sv-SE" sz="1800" spc="-30" dirty="0"/>
              <a:t> to </a:t>
            </a:r>
            <a:r>
              <a:rPr lang="sv-SE" sz="1800" spc="-30" dirty="0" err="1"/>
              <a:t>DigComp</a:t>
            </a:r>
            <a:r>
              <a:rPr lang="sv-SE" sz="1800" spc="-30" dirty="0"/>
              <a:t> </a:t>
            </a:r>
            <a:r>
              <a:rPr lang="sv-SE" sz="1800" spc="-30" dirty="0" err="1"/>
              <a:t>framework</a:t>
            </a:r>
            <a:endParaRPr lang="sv-SE" sz="1800" spc="-30" dirty="0"/>
          </a:p>
          <a:p>
            <a:pPr marL="628650" lvl="1" indent="-285750">
              <a:buFont typeface="Courier New" panose="02070309020205020404" pitchFamily="49" charset="0"/>
              <a:buChar char="o"/>
            </a:pPr>
            <a:r>
              <a:rPr lang="sv-SE" sz="1500" spc="-30" dirty="0"/>
              <a:t>”</a:t>
            </a:r>
            <a:r>
              <a:rPr lang="en-US" sz="1500" spc="-30" dirty="0"/>
              <a:t>use of … digital technologies … at work”</a:t>
            </a:r>
            <a:endParaRPr lang="sv-SE" sz="1500" spc="-30" dirty="0"/>
          </a:p>
          <a:p>
            <a:pPr marL="285750" indent="-285750">
              <a:buFont typeface="Arial" panose="020B0604020202020204" pitchFamily="34" charset="0"/>
              <a:buChar char="•"/>
            </a:pPr>
            <a:r>
              <a:rPr lang="sv-SE" sz="1800" spc="-30" dirty="0"/>
              <a:t>No </a:t>
            </a:r>
            <a:r>
              <a:rPr lang="sv-SE" sz="1800" spc="-30" dirty="0" err="1"/>
              <a:t>identified</a:t>
            </a:r>
            <a:r>
              <a:rPr lang="sv-SE" sz="1800" spc="-30" dirty="0"/>
              <a:t> </a:t>
            </a:r>
            <a:r>
              <a:rPr lang="sv-SE" sz="1800" spc="-30" dirty="0" err="1"/>
              <a:t>need</a:t>
            </a:r>
            <a:r>
              <a:rPr lang="sv-SE" sz="1800" spc="-30" dirty="0"/>
              <a:t> for new SE </a:t>
            </a:r>
            <a:r>
              <a:rPr lang="sv-SE" sz="1800" spc="-30" dirty="0" err="1"/>
              <a:t>skill</a:t>
            </a:r>
            <a:r>
              <a:rPr lang="sv-SE" sz="1800" spc="-30" dirty="0"/>
              <a:t> – </a:t>
            </a:r>
            <a:r>
              <a:rPr lang="sv-SE" sz="1800" spc="-30" dirty="0" err="1"/>
              <a:t>existing</a:t>
            </a:r>
            <a:r>
              <a:rPr lang="sv-SE" sz="1800" spc="-30" dirty="0"/>
              <a:t> SE </a:t>
            </a:r>
            <a:r>
              <a:rPr lang="sv-SE" sz="1800" spc="-30" dirty="0" err="1"/>
              <a:t>skill</a:t>
            </a:r>
            <a:r>
              <a:rPr lang="sv-SE" sz="1800" spc="-30" dirty="0"/>
              <a:t> relevant in </a:t>
            </a:r>
            <a:r>
              <a:rPr lang="sv-SE" sz="1800" spc="-30" dirty="0" err="1"/>
              <a:t>JOVs</a:t>
            </a:r>
            <a:endParaRPr lang="sv-SE" sz="1800" spc="-30" dirty="0"/>
          </a:p>
          <a:p>
            <a:pPr marL="285750" indent="-285750">
              <a:buFont typeface="Arial" panose="020B0604020202020204" pitchFamily="34" charset="0"/>
              <a:buChar char="•"/>
            </a:pPr>
            <a:r>
              <a:rPr lang="sv-SE" sz="1800" spc="-30" dirty="0" err="1"/>
              <a:t>Identified</a:t>
            </a:r>
            <a:r>
              <a:rPr lang="sv-SE" sz="1800" spc="-30" dirty="0"/>
              <a:t> a </a:t>
            </a:r>
            <a:r>
              <a:rPr lang="sv-SE" sz="1800" spc="-30" dirty="0" err="1"/>
              <a:t>need</a:t>
            </a:r>
            <a:r>
              <a:rPr lang="sv-SE" sz="1800" spc="-30" dirty="0"/>
              <a:t> for </a:t>
            </a:r>
            <a:r>
              <a:rPr lang="sv-SE" sz="1800" spc="-30" dirty="0" err="1"/>
              <a:t>mappings</a:t>
            </a:r>
            <a:r>
              <a:rPr lang="sv-SE" sz="1800" spc="-30" dirty="0"/>
              <a:t> to digital ESCO </a:t>
            </a:r>
            <a:r>
              <a:rPr lang="sv-SE" sz="1800" spc="-30" dirty="0" err="1"/>
              <a:t>skill</a:t>
            </a:r>
            <a:endParaRPr lang="sv-SE" sz="1800" spc="-30" dirty="0"/>
          </a:p>
        </p:txBody>
      </p:sp>
      <p:sp>
        <p:nvSpPr>
          <p:cNvPr id="3" name="textruta 2">
            <a:extLst>
              <a:ext uri="{FF2B5EF4-FFF2-40B4-BE49-F238E27FC236}">
                <a16:creationId xmlns:a16="http://schemas.microsoft.com/office/drawing/2014/main" id="{71005027-2B06-7A60-7C26-2D74C545BBD0}"/>
              </a:ext>
            </a:extLst>
          </p:cNvPr>
          <p:cNvSpPr txBox="1"/>
          <p:nvPr/>
        </p:nvSpPr>
        <p:spPr>
          <a:xfrm>
            <a:off x="628416" y="1150620"/>
            <a:ext cx="1802364" cy="300082"/>
          </a:xfrm>
          <a:prstGeom prst="rect">
            <a:avLst/>
          </a:prstGeom>
          <a:noFill/>
        </p:spPr>
        <p:txBody>
          <a:bodyPr wrap="square" rtlCol="0">
            <a:spAutoFit/>
          </a:bodyPr>
          <a:lstStyle/>
          <a:p>
            <a:r>
              <a:rPr lang="sv-SE" dirty="0"/>
              <a:t>ESCO </a:t>
            </a:r>
            <a:r>
              <a:rPr lang="sv-SE" dirty="0" err="1"/>
              <a:t>skill</a:t>
            </a:r>
            <a:endParaRPr lang="sv-SE" dirty="0"/>
          </a:p>
        </p:txBody>
      </p:sp>
      <p:sp>
        <p:nvSpPr>
          <p:cNvPr id="4" name="textruta 3">
            <a:extLst>
              <a:ext uri="{FF2B5EF4-FFF2-40B4-BE49-F238E27FC236}">
                <a16:creationId xmlns:a16="http://schemas.microsoft.com/office/drawing/2014/main" id="{555608AD-209F-1640-EEFC-A2F4AC191D01}"/>
              </a:ext>
            </a:extLst>
          </p:cNvPr>
          <p:cNvSpPr txBox="1"/>
          <p:nvPr/>
        </p:nvSpPr>
        <p:spPr>
          <a:xfrm>
            <a:off x="3364673" y="1150620"/>
            <a:ext cx="1280127" cy="300082"/>
          </a:xfrm>
          <a:prstGeom prst="rect">
            <a:avLst/>
          </a:prstGeom>
          <a:noFill/>
        </p:spPr>
        <p:txBody>
          <a:bodyPr wrap="square" rtlCol="0">
            <a:spAutoFit/>
          </a:bodyPr>
          <a:lstStyle/>
          <a:p>
            <a:r>
              <a:rPr lang="sv-SE" dirty="0"/>
              <a:t>Match </a:t>
            </a:r>
            <a:r>
              <a:rPr lang="sv-SE" dirty="0" err="1"/>
              <a:t>type</a:t>
            </a:r>
            <a:endParaRPr lang="sv-SE" dirty="0"/>
          </a:p>
        </p:txBody>
      </p:sp>
      <p:sp>
        <p:nvSpPr>
          <p:cNvPr id="6" name="textruta 5">
            <a:extLst>
              <a:ext uri="{FF2B5EF4-FFF2-40B4-BE49-F238E27FC236}">
                <a16:creationId xmlns:a16="http://schemas.microsoft.com/office/drawing/2014/main" id="{ED9EADFF-17CF-D5DD-D3A9-C0C433E6E88E}"/>
              </a:ext>
            </a:extLst>
          </p:cNvPr>
          <p:cNvSpPr txBox="1"/>
          <p:nvPr/>
        </p:nvSpPr>
        <p:spPr>
          <a:xfrm>
            <a:off x="5139264" y="1150620"/>
            <a:ext cx="1280127" cy="300082"/>
          </a:xfrm>
          <a:prstGeom prst="rect">
            <a:avLst/>
          </a:prstGeom>
          <a:noFill/>
        </p:spPr>
        <p:txBody>
          <a:bodyPr wrap="square" rtlCol="0">
            <a:spAutoFit/>
          </a:bodyPr>
          <a:lstStyle/>
          <a:p>
            <a:r>
              <a:rPr lang="sv-SE" dirty="0"/>
              <a:t>SE </a:t>
            </a:r>
            <a:r>
              <a:rPr lang="sv-SE" dirty="0" err="1"/>
              <a:t>skill</a:t>
            </a:r>
            <a:endParaRPr lang="sv-SE" dirty="0"/>
          </a:p>
        </p:txBody>
      </p:sp>
    </p:spTree>
    <p:extLst>
      <p:ext uri="{BB962C8B-B14F-4D97-AF65-F5344CB8AC3E}">
        <p14:creationId xmlns:p14="http://schemas.microsoft.com/office/powerpoint/2010/main" val="251524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a:t>Digital </a:t>
            </a:r>
            <a:r>
              <a:rPr lang="sv-SE" sz="2400" dirty="0" err="1"/>
              <a:t>skills</a:t>
            </a:r>
            <a:r>
              <a:rPr lang="sv-SE" sz="2400" dirty="0"/>
              <a:t> </a:t>
            </a:r>
            <a:r>
              <a:rPr lang="sv-SE" sz="2400" dirty="0" err="1"/>
              <a:t>mapping</a:t>
            </a:r>
            <a:r>
              <a:rPr lang="sv-SE" sz="2400" dirty="0"/>
              <a:t> – </a:t>
            </a:r>
            <a:r>
              <a:rPr lang="sv-SE" sz="2400" dirty="0" err="1"/>
              <a:t>example</a:t>
            </a:r>
            <a:r>
              <a:rPr lang="sv-SE" sz="2400" dirty="0"/>
              <a:t> </a:t>
            </a:r>
            <a:r>
              <a:rPr lang="sv-SE" sz="2400" dirty="0" err="1"/>
              <a:t>cont</a:t>
            </a:r>
            <a:r>
              <a:rPr lang="sv-SE" sz="2400" dirty="0"/>
              <a:t>.</a:t>
            </a:r>
          </a:p>
        </p:txBody>
      </p:sp>
      <p:graphicFrame>
        <p:nvGraphicFramePr>
          <p:cNvPr id="9" name="Platshållare för innehåll 8">
            <a:extLst>
              <a:ext uri="{FF2B5EF4-FFF2-40B4-BE49-F238E27FC236}">
                <a16:creationId xmlns:a16="http://schemas.microsoft.com/office/drawing/2014/main" id="{901D0365-6ED4-6EAC-C270-68BEAB0045CF}"/>
              </a:ext>
            </a:extLst>
          </p:cNvPr>
          <p:cNvGraphicFramePr>
            <a:graphicFrameLocks noGrp="1"/>
          </p:cNvGraphicFramePr>
          <p:nvPr>
            <p:ph idx="1"/>
            <p:extLst>
              <p:ext uri="{D42A27DB-BD31-4B8C-83A1-F6EECF244321}">
                <p14:modId xmlns:p14="http://schemas.microsoft.com/office/powerpoint/2010/main" val="990993357"/>
              </p:ext>
            </p:extLst>
          </p:nvPr>
        </p:nvGraphicFramePr>
        <p:xfrm>
          <a:off x="575043" y="912193"/>
          <a:ext cx="7421562" cy="22424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ruta 9">
            <a:extLst>
              <a:ext uri="{FF2B5EF4-FFF2-40B4-BE49-F238E27FC236}">
                <a16:creationId xmlns:a16="http://schemas.microsoft.com/office/drawing/2014/main" id="{93BF5DAC-18E6-7C5D-DCA0-0BE9D3921CF2}"/>
              </a:ext>
            </a:extLst>
          </p:cNvPr>
          <p:cNvSpPr txBox="1"/>
          <p:nvPr/>
        </p:nvSpPr>
        <p:spPr>
          <a:xfrm>
            <a:off x="573821" y="3154680"/>
            <a:ext cx="7314816" cy="877163"/>
          </a:xfrm>
          <a:prstGeom prst="rect">
            <a:avLst/>
          </a:prstGeom>
          <a:noFill/>
        </p:spPr>
        <p:txBody>
          <a:bodyPr wrap="square" rtlCol="0">
            <a:spAutoFit/>
          </a:bodyPr>
          <a:lstStyle/>
          <a:p>
            <a:pPr marL="285750" indent="-285750">
              <a:buFont typeface="Arial" panose="020B0604020202020204" pitchFamily="34" charset="0"/>
              <a:buChar char="•"/>
            </a:pPr>
            <a:r>
              <a:rPr lang="sv-SE" sz="1800" spc="-30" dirty="0" err="1"/>
              <a:t>Added</a:t>
            </a:r>
            <a:r>
              <a:rPr lang="sv-SE" sz="1800" spc="-30" dirty="0"/>
              <a:t> </a:t>
            </a:r>
            <a:r>
              <a:rPr lang="sv-SE" sz="1800" spc="-30" dirty="0" err="1"/>
              <a:t>mapping</a:t>
            </a:r>
            <a:r>
              <a:rPr lang="sv-SE" sz="1800" spc="-30" dirty="0"/>
              <a:t> to digital ESCO </a:t>
            </a:r>
            <a:r>
              <a:rPr lang="sv-SE" sz="1800" spc="-30" dirty="0" err="1"/>
              <a:t>skill</a:t>
            </a:r>
            <a:r>
              <a:rPr lang="sv-SE" sz="1800" spc="-30" dirty="0"/>
              <a:t> ’</a:t>
            </a:r>
            <a:r>
              <a:rPr lang="sv-SE" sz="1800" spc="-30" dirty="0" err="1"/>
              <a:t>use</a:t>
            </a:r>
            <a:r>
              <a:rPr lang="sv-SE" sz="1800" spc="-30" dirty="0"/>
              <a:t> IT </a:t>
            </a:r>
            <a:r>
              <a:rPr lang="sv-SE" sz="1800" spc="-30" dirty="0" err="1"/>
              <a:t>tools’</a:t>
            </a:r>
            <a:endParaRPr lang="sv-SE" sz="1800" spc="-30" dirty="0"/>
          </a:p>
          <a:p>
            <a:pPr marL="285750" indent="-285750">
              <a:buFont typeface="Arial" panose="020B0604020202020204" pitchFamily="34" charset="0"/>
              <a:buChar char="•"/>
            </a:pPr>
            <a:r>
              <a:rPr lang="sv-SE" sz="1800" spc="-30" dirty="0" err="1"/>
              <a:t>Alternatively</a:t>
            </a:r>
            <a:r>
              <a:rPr lang="sv-SE" sz="1800" spc="-30" dirty="0"/>
              <a:t> – new general SE </a:t>
            </a:r>
            <a:r>
              <a:rPr lang="sv-SE" sz="1800" spc="-30" dirty="0" err="1"/>
              <a:t>skill</a:t>
            </a:r>
            <a:r>
              <a:rPr lang="sv-SE" sz="1800" spc="-30" dirty="0"/>
              <a:t> ’</a:t>
            </a:r>
            <a:r>
              <a:rPr lang="sv-SE" sz="1800" spc="-30" dirty="0" err="1"/>
              <a:t>travel</a:t>
            </a:r>
            <a:r>
              <a:rPr lang="sv-SE" sz="1800" spc="-30" dirty="0"/>
              <a:t> </a:t>
            </a:r>
            <a:r>
              <a:rPr lang="sv-SE" sz="1800" spc="-30" dirty="0" err="1"/>
              <a:t>booking</a:t>
            </a:r>
            <a:r>
              <a:rPr lang="sv-SE" sz="1800" spc="-30" dirty="0"/>
              <a:t> software”</a:t>
            </a:r>
          </a:p>
          <a:p>
            <a:pPr marL="628650" lvl="1" indent="-285750">
              <a:buFont typeface="Courier New" panose="02070309020205020404" pitchFamily="49" charset="0"/>
              <a:buChar char="o"/>
            </a:pPr>
            <a:r>
              <a:rPr lang="sv-SE" sz="1500" spc="-30" dirty="0"/>
              <a:t>Not relevant in </a:t>
            </a:r>
            <a:r>
              <a:rPr lang="sv-SE" sz="1500" spc="-30" dirty="0" err="1"/>
              <a:t>this</a:t>
            </a:r>
            <a:r>
              <a:rPr lang="sv-SE" sz="1500" spc="-30" dirty="0"/>
              <a:t> </a:t>
            </a:r>
            <a:r>
              <a:rPr lang="sv-SE" sz="1500" spc="-30" dirty="0" err="1"/>
              <a:t>case</a:t>
            </a:r>
            <a:r>
              <a:rPr lang="sv-SE" sz="1500" spc="-30" dirty="0"/>
              <a:t> as </a:t>
            </a:r>
            <a:r>
              <a:rPr lang="sv-SE" sz="1500" spc="-30" dirty="0" err="1"/>
              <a:t>clear</a:t>
            </a:r>
            <a:r>
              <a:rPr lang="sv-SE" sz="1500" spc="-30" dirty="0"/>
              <a:t> </a:t>
            </a:r>
            <a:r>
              <a:rPr lang="sv-SE" sz="1500" spc="-30" dirty="0" err="1"/>
              <a:t>skill</a:t>
            </a:r>
            <a:r>
              <a:rPr lang="sv-SE" sz="1500" spc="-30" dirty="0"/>
              <a:t> </a:t>
            </a:r>
            <a:r>
              <a:rPr lang="sv-SE" sz="1500" spc="-30" dirty="0" err="1"/>
              <a:t>demand</a:t>
            </a:r>
            <a:r>
              <a:rPr lang="sv-SE" sz="1500" spc="-30" dirty="0"/>
              <a:t> in </a:t>
            </a:r>
            <a:r>
              <a:rPr lang="sv-SE" sz="1500" spc="-30" dirty="0" err="1"/>
              <a:t>JOVs</a:t>
            </a:r>
            <a:r>
              <a:rPr lang="sv-SE" sz="1500" spc="-30" dirty="0"/>
              <a:t> for </a:t>
            </a:r>
            <a:r>
              <a:rPr lang="sv-SE" sz="1500" spc="-30" dirty="0" err="1"/>
              <a:t>specific</a:t>
            </a:r>
            <a:r>
              <a:rPr lang="sv-SE" sz="1500" spc="-30" dirty="0"/>
              <a:t> software</a:t>
            </a:r>
          </a:p>
        </p:txBody>
      </p:sp>
      <p:sp>
        <p:nvSpPr>
          <p:cNvPr id="3" name="textruta 2">
            <a:extLst>
              <a:ext uri="{FF2B5EF4-FFF2-40B4-BE49-F238E27FC236}">
                <a16:creationId xmlns:a16="http://schemas.microsoft.com/office/drawing/2014/main" id="{71005027-2B06-7A60-7C26-2D74C545BBD0}"/>
              </a:ext>
            </a:extLst>
          </p:cNvPr>
          <p:cNvSpPr txBox="1"/>
          <p:nvPr/>
        </p:nvSpPr>
        <p:spPr>
          <a:xfrm>
            <a:off x="628416" y="1150620"/>
            <a:ext cx="1802364" cy="300082"/>
          </a:xfrm>
          <a:prstGeom prst="rect">
            <a:avLst/>
          </a:prstGeom>
          <a:noFill/>
        </p:spPr>
        <p:txBody>
          <a:bodyPr wrap="square" rtlCol="0">
            <a:spAutoFit/>
          </a:bodyPr>
          <a:lstStyle/>
          <a:p>
            <a:r>
              <a:rPr lang="sv-SE" dirty="0"/>
              <a:t>ESCO </a:t>
            </a:r>
            <a:r>
              <a:rPr lang="sv-SE" dirty="0" err="1"/>
              <a:t>skill</a:t>
            </a:r>
            <a:endParaRPr lang="sv-SE" dirty="0"/>
          </a:p>
        </p:txBody>
      </p:sp>
      <p:sp>
        <p:nvSpPr>
          <p:cNvPr id="4" name="textruta 3">
            <a:extLst>
              <a:ext uri="{FF2B5EF4-FFF2-40B4-BE49-F238E27FC236}">
                <a16:creationId xmlns:a16="http://schemas.microsoft.com/office/drawing/2014/main" id="{555608AD-209F-1640-EEFC-A2F4AC191D01}"/>
              </a:ext>
            </a:extLst>
          </p:cNvPr>
          <p:cNvSpPr txBox="1"/>
          <p:nvPr/>
        </p:nvSpPr>
        <p:spPr>
          <a:xfrm>
            <a:off x="3364673" y="1150620"/>
            <a:ext cx="1280127" cy="300082"/>
          </a:xfrm>
          <a:prstGeom prst="rect">
            <a:avLst/>
          </a:prstGeom>
          <a:noFill/>
        </p:spPr>
        <p:txBody>
          <a:bodyPr wrap="square" rtlCol="0">
            <a:spAutoFit/>
          </a:bodyPr>
          <a:lstStyle/>
          <a:p>
            <a:r>
              <a:rPr lang="sv-SE" dirty="0"/>
              <a:t>Match </a:t>
            </a:r>
            <a:r>
              <a:rPr lang="sv-SE" dirty="0" err="1"/>
              <a:t>type</a:t>
            </a:r>
            <a:endParaRPr lang="sv-SE" dirty="0"/>
          </a:p>
        </p:txBody>
      </p:sp>
      <p:sp>
        <p:nvSpPr>
          <p:cNvPr id="6" name="textruta 5">
            <a:extLst>
              <a:ext uri="{FF2B5EF4-FFF2-40B4-BE49-F238E27FC236}">
                <a16:creationId xmlns:a16="http://schemas.microsoft.com/office/drawing/2014/main" id="{ED9EADFF-17CF-D5DD-D3A9-C0C433E6E88E}"/>
              </a:ext>
            </a:extLst>
          </p:cNvPr>
          <p:cNvSpPr txBox="1"/>
          <p:nvPr/>
        </p:nvSpPr>
        <p:spPr>
          <a:xfrm>
            <a:off x="5139264" y="1150620"/>
            <a:ext cx="1280127" cy="300082"/>
          </a:xfrm>
          <a:prstGeom prst="rect">
            <a:avLst/>
          </a:prstGeom>
          <a:noFill/>
        </p:spPr>
        <p:txBody>
          <a:bodyPr wrap="square" rtlCol="0">
            <a:spAutoFit/>
          </a:bodyPr>
          <a:lstStyle/>
          <a:p>
            <a:r>
              <a:rPr lang="sv-SE" dirty="0"/>
              <a:t>SE </a:t>
            </a:r>
            <a:r>
              <a:rPr lang="sv-SE" dirty="0" err="1"/>
              <a:t>skill</a:t>
            </a:r>
            <a:endParaRPr lang="sv-SE" dirty="0"/>
          </a:p>
        </p:txBody>
      </p:sp>
    </p:spTree>
    <p:extLst>
      <p:ext uri="{BB962C8B-B14F-4D97-AF65-F5344CB8AC3E}">
        <p14:creationId xmlns:p14="http://schemas.microsoft.com/office/powerpoint/2010/main" val="2098327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a:t>Green and digital </a:t>
            </a:r>
            <a:r>
              <a:rPr lang="sv-SE" sz="2400" dirty="0" err="1"/>
              <a:t>skills</a:t>
            </a:r>
            <a:r>
              <a:rPr lang="sv-SE" sz="2400" dirty="0"/>
              <a:t> </a:t>
            </a:r>
            <a:r>
              <a:rPr lang="sv-SE" sz="2400" dirty="0" err="1"/>
              <a:t>mapping</a:t>
            </a:r>
            <a:r>
              <a:rPr lang="sv-SE" sz="2400" dirty="0"/>
              <a:t> - </a:t>
            </a:r>
            <a:r>
              <a:rPr lang="sv-SE" sz="2400" dirty="0" err="1"/>
              <a:t>conclusions</a:t>
            </a:r>
            <a:br>
              <a:rPr lang="sv-SE" sz="2400" dirty="0"/>
            </a:br>
            <a:r>
              <a:rPr lang="sv-SE" sz="2400" dirty="0"/>
              <a:t> </a:t>
            </a:r>
          </a:p>
        </p:txBody>
      </p:sp>
      <p:sp>
        <p:nvSpPr>
          <p:cNvPr id="6" name="Platshållare för innehåll 2">
            <a:extLst>
              <a:ext uri="{FF2B5EF4-FFF2-40B4-BE49-F238E27FC236}">
                <a16:creationId xmlns:a16="http://schemas.microsoft.com/office/drawing/2014/main" id="{A84E8C73-143E-A3D4-F5B4-F7FCCA73BCC2}"/>
              </a:ext>
            </a:extLst>
          </p:cNvPr>
          <p:cNvSpPr>
            <a:spLocks noGrp="1"/>
          </p:cNvSpPr>
          <p:nvPr>
            <p:ph idx="1"/>
          </p:nvPr>
        </p:nvSpPr>
        <p:spPr>
          <a:xfrm>
            <a:off x="576263" y="998538"/>
            <a:ext cx="7421562" cy="3421062"/>
          </a:xfrm>
        </p:spPr>
        <p:txBody>
          <a:bodyPr/>
          <a:lstStyle/>
          <a:p>
            <a:r>
              <a:rPr lang="sv-SE" spc="-30" dirty="0"/>
              <a:t>433 SE </a:t>
            </a:r>
            <a:r>
              <a:rPr lang="sv-SE" spc="-30" dirty="0" err="1"/>
              <a:t>skills</a:t>
            </a:r>
            <a:r>
              <a:rPr lang="sv-SE" spc="-30" dirty="0"/>
              <a:t> </a:t>
            </a:r>
            <a:r>
              <a:rPr lang="sv-SE" spc="-30" dirty="0" err="1"/>
              <a:t>mapped</a:t>
            </a:r>
            <a:r>
              <a:rPr lang="sv-SE" spc="-30" dirty="0"/>
              <a:t> to green ESCO </a:t>
            </a:r>
            <a:r>
              <a:rPr lang="sv-SE" spc="-30" dirty="0" err="1"/>
              <a:t>skill</a:t>
            </a:r>
            <a:endParaRPr lang="sv-SE" spc="-30" dirty="0"/>
          </a:p>
          <a:p>
            <a:r>
              <a:rPr lang="sv-SE" spc="-30" dirty="0"/>
              <a:t>1438 SE </a:t>
            </a:r>
            <a:r>
              <a:rPr lang="sv-SE" spc="-30" dirty="0" err="1"/>
              <a:t>skills</a:t>
            </a:r>
            <a:r>
              <a:rPr lang="sv-SE" spc="-30" dirty="0"/>
              <a:t> </a:t>
            </a:r>
            <a:r>
              <a:rPr lang="sv-SE" spc="-30" dirty="0" err="1"/>
              <a:t>mapped</a:t>
            </a:r>
            <a:r>
              <a:rPr lang="sv-SE" spc="-30" dirty="0"/>
              <a:t> to digital ESCO </a:t>
            </a:r>
            <a:r>
              <a:rPr lang="sv-SE" spc="-30" dirty="0" err="1"/>
              <a:t>skill</a:t>
            </a:r>
            <a:endParaRPr lang="sv-SE" spc="-30" dirty="0"/>
          </a:p>
          <a:p>
            <a:r>
              <a:rPr lang="sv-SE" spc="-30" dirty="0" err="1"/>
              <a:t>Mapping</a:t>
            </a:r>
            <a:r>
              <a:rPr lang="sv-SE" spc="-30" dirty="0"/>
              <a:t> has </a:t>
            </a:r>
            <a:r>
              <a:rPr lang="sv-SE" spc="-30" dirty="0" err="1"/>
              <a:t>involved</a:t>
            </a:r>
            <a:r>
              <a:rPr lang="sv-SE" spc="-30" dirty="0"/>
              <a:t> a major </a:t>
            </a:r>
            <a:r>
              <a:rPr lang="sv-SE" spc="-30" dirty="0" err="1"/>
              <a:t>review</a:t>
            </a:r>
            <a:r>
              <a:rPr lang="sv-SE" spc="-30" dirty="0"/>
              <a:t> </a:t>
            </a:r>
            <a:r>
              <a:rPr lang="sv-SE" spc="-30" dirty="0" err="1"/>
              <a:t>of</a:t>
            </a:r>
            <a:r>
              <a:rPr lang="sv-SE" spc="-30" dirty="0"/>
              <a:t> SE </a:t>
            </a:r>
            <a:r>
              <a:rPr lang="sv-SE" spc="-30" dirty="0" err="1"/>
              <a:t>skills</a:t>
            </a:r>
            <a:r>
              <a:rPr lang="sv-SE" spc="-30" dirty="0"/>
              <a:t> </a:t>
            </a:r>
            <a:r>
              <a:rPr lang="sv-SE" spc="-30" dirty="0" err="1"/>
              <a:t>classification</a:t>
            </a:r>
            <a:r>
              <a:rPr lang="sv-SE" spc="-30" dirty="0"/>
              <a:t> AND </a:t>
            </a:r>
            <a:r>
              <a:rPr lang="sv-SE" spc="-30" dirty="0" err="1"/>
              <a:t>mappings</a:t>
            </a:r>
            <a:r>
              <a:rPr lang="sv-SE" spc="-30" dirty="0"/>
              <a:t> to ESCO </a:t>
            </a:r>
            <a:r>
              <a:rPr lang="sv-SE" spc="-30" dirty="0" err="1"/>
              <a:t>skills</a:t>
            </a:r>
            <a:r>
              <a:rPr lang="sv-SE" spc="-30" dirty="0"/>
              <a:t> – </a:t>
            </a:r>
            <a:r>
              <a:rPr lang="sv-SE" spc="-30" dirty="0" err="1"/>
              <a:t>making</a:t>
            </a:r>
            <a:r>
              <a:rPr lang="sv-SE" spc="-30" dirty="0"/>
              <a:t> SE </a:t>
            </a:r>
            <a:r>
              <a:rPr lang="sv-SE" spc="-30" dirty="0" err="1"/>
              <a:t>skills</a:t>
            </a:r>
            <a:r>
              <a:rPr lang="sv-SE" spc="-30" dirty="0"/>
              <a:t> </a:t>
            </a:r>
            <a:r>
              <a:rPr lang="sv-SE" spc="-30" dirty="0" err="1"/>
              <a:t>classification</a:t>
            </a:r>
            <a:r>
              <a:rPr lang="sv-SE" spc="-30" dirty="0"/>
              <a:t> </a:t>
            </a:r>
            <a:r>
              <a:rPr lang="sv-SE" spc="-30" dirty="0" err="1"/>
              <a:t>more</a:t>
            </a:r>
            <a:r>
              <a:rPr lang="sv-SE" spc="-30" dirty="0"/>
              <a:t> </a:t>
            </a:r>
            <a:r>
              <a:rPr lang="sv-SE" spc="-30" dirty="0" err="1"/>
              <a:t>current</a:t>
            </a:r>
            <a:endParaRPr lang="sv-SE" spc="-30" dirty="0"/>
          </a:p>
          <a:p>
            <a:r>
              <a:rPr lang="sv-SE" spc="-30" dirty="0" err="1"/>
              <a:t>Added</a:t>
            </a:r>
            <a:r>
              <a:rPr lang="sv-SE" spc="-30" dirty="0"/>
              <a:t> </a:t>
            </a:r>
            <a:r>
              <a:rPr lang="sv-SE" spc="-30" dirty="0" err="1"/>
              <a:t>several</a:t>
            </a:r>
            <a:r>
              <a:rPr lang="sv-SE" spc="-30" dirty="0"/>
              <a:t> new SE </a:t>
            </a:r>
            <a:r>
              <a:rPr lang="sv-SE" spc="-30" dirty="0" err="1"/>
              <a:t>skills</a:t>
            </a:r>
            <a:r>
              <a:rPr lang="sv-SE" spc="-30" dirty="0"/>
              <a:t> – </a:t>
            </a:r>
            <a:r>
              <a:rPr lang="sv-SE" spc="-30" dirty="0" err="1"/>
              <a:t>if</a:t>
            </a:r>
            <a:r>
              <a:rPr lang="sv-SE" spc="-30" dirty="0"/>
              <a:t> </a:t>
            </a:r>
            <a:r>
              <a:rPr lang="sv-SE" spc="-30" dirty="0" err="1"/>
              <a:t>there</a:t>
            </a:r>
            <a:r>
              <a:rPr lang="sv-SE" spc="-30" dirty="0"/>
              <a:t> is a </a:t>
            </a:r>
            <a:r>
              <a:rPr lang="sv-SE" spc="-30" dirty="0" err="1"/>
              <a:t>clear</a:t>
            </a:r>
            <a:r>
              <a:rPr lang="sv-SE" spc="-30" dirty="0"/>
              <a:t> </a:t>
            </a:r>
            <a:r>
              <a:rPr lang="sv-SE" spc="-30" dirty="0" err="1"/>
              <a:t>demand</a:t>
            </a:r>
            <a:r>
              <a:rPr lang="sv-SE" spc="-30" dirty="0"/>
              <a:t> on the labour market and/or offer from </a:t>
            </a:r>
            <a:r>
              <a:rPr lang="sv-SE" spc="-30" dirty="0" err="1"/>
              <a:t>educational</a:t>
            </a:r>
            <a:r>
              <a:rPr lang="sv-SE" spc="-30" dirty="0"/>
              <a:t> system</a:t>
            </a:r>
          </a:p>
          <a:p>
            <a:r>
              <a:rPr lang="sv-SE" spc="-30" dirty="0" err="1"/>
              <a:t>Advantages</a:t>
            </a:r>
            <a:r>
              <a:rPr lang="sv-SE" spc="-30" dirty="0"/>
              <a:t> </a:t>
            </a:r>
            <a:r>
              <a:rPr lang="sv-SE" spc="-30" dirty="0" err="1"/>
              <a:t>of</a:t>
            </a:r>
            <a:r>
              <a:rPr lang="sv-SE" spc="-30" dirty="0"/>
              <a:t> </a:t>
            </a:r>
            <a:r>
              <a:rPr lang="sv-SE" spc="-30" dirty="0" err="1"/>
              <a:t>using</a:t>
            </a:r>
            <a:r>
              <a:rPr lang="sv-SE" spc="-30" dirty="0"/>
              <a:t> ESCO as a </a:t>
            </a:r>
            <a:r>
              <a:rPr lang="sv-SE" spc="-30" dirty="0" err="1"/>
              <a:t>reference</a:t>
            </a:r>
            <a:endParaRPr lang="sv-SE" spc="-30" dirty="0"/>
          </a:p>
          <a:p>
            <a:pPr lvl="1"/>
            <a:r>
              <a:rPr lang="sv-SE" spc="-30" dirty="0" err="1"/>
              <a:t>Reliable</a:t>
            </a:r>
            <a:r>
              <a:rPr lang="sv-SE" spc="-30" dirty="0"/>
              <a:t> and </a:t>
            </a:r>
            <a:r>
              <a:rPr lang="sv-SE" spc="-30" dirty="0" err="1"/>
              <a:t>updated</a:t>
            </a:r>
            <a:r>
              <a:rPr lang="sv-SE" spc="-30" dirty="0"/>
              <a:t> source </a:t>
            </a:r>
            <a:r>
              <a:rPr lang="sv-SE" spc="-30" dirty="0" err="1"/>
              <a:t>promoting</a:t>
            </a:r>
            <a:r>
              <a:rPr lang="sv-SE" spc="-30" dirty="0"/>
              <a:t> </a:t>
            </a:r>
            <a:r>
              <a:rPr lang="sv-SE" spc="-30" dirty="0" err="1"/>
              <a:t>interoperability</a:t>
            </a:r>
            <a:r>
              <a:rPr lang="sv-SE" spc="-30" dirty="0"/>
              <a:t>, </a:t>
            </a:r>
            <a:r>
              <a:rPr lang="sv-SE" spc="-30" dirty="0" err="1"/>
              <a:t>encouraging</a:t>
            </a:r>
            <a:r>
              <a:rPr lang="sv-SE" spc="-30" dirty="0"/>
              <a:t> </a:t>
            </a:r>
            <a:r>
              <a:rPr lang="sv-SE" spc="-30" dirty="0" err="1"/>
              <a:t>user</a:t>
            </a:r>
            <a:r>
              <a:rPr lang="sv-SE" spc="-30" dirty="0"/>
              <a:t> input</a:t>
            </a:r>
          </a:p>
          <a:p>
            <a:pPr lvl="1"/>
            <a:r>
              <a:rPr lang="sv-SE" spc="-30" dirty="0" err="1"/>
              <a:t>Mappings</a:t>
            </a:r>
            <a:r>
              <a:rPr lang="sv-SE" spc="-30" dirty="0"/>
              <a:t> to up-to-date ESCO </a:t>
            </a:r>
            <a:r>
              <a:rPr lang="sv-SE" spc="-30" dirty="0" err="1"/>
              <a:t>concepts</a:t>
            </a:r>
            <a:r>
              <a:rPr lang="sv-SE" spc="-30" dirty="0"/>
              <a:t> &gt; up-to-date national </a:t>
            </a:r>
            <a:r>
              <a:rPr lang="sv-SE" spc="-30" dirty="0" err="1"/>
              <a:t>classification</a:t>
            </a:r>
            <a:endParaRPr lang="sv-SE" spc="-30" dirty="0"/>
          </a:p>
          <a:p>
            <a:r>
              <a:rPr lang="sv-SE" spc="-30" dirty="0" err="1"/>
              <a:t>Disadvantages</a:t>
            </a:r>
            <a:r>
              <a:rPr lang="sv-SE" spc="-30" dirty="0"/>
              <a:t> </a:t>
            </a:r>
            <a:r>
              <a:rPr lang="sv-SE" spc="-30" dirty="0" err="1"/>
              <a:t>of</a:t>
            </a:r>
            <a:r>
              <a:rPr lang="sv-SE" spc="-30" dirty="0"/>
              <a:t> </a:t>
            </a:r>
            <a:r>
              <a:rPr lang="sv-SE" spc="-30" dirty="0" err="1"/>
              <a:t>using</a:t>
            </a:r>
            <a:r>
              <a:rPr lang="sv-SE" spc="-30" dirty="0"/>
              <a:t> ESCO as a </a:t>
            </a:r>
            <a:r>
              <a:rPr lang="sv-SE" spc="-30" dirty="0" err="1"/>
              <a:t>reference</a:t>
            </a:r>
            <a:endParaRPr lang="sv-SE" spc="-30" dirty="0"/>
          </a:p>
          <a:p>
            <a:pPr lvl="1"/>
            <a:r>
              <a:rPr lang="sv-SE" spc="-30" dirty="0"/>
              <a:t>Less </a:t>
            </a:r>
            <a:r>
              <a:rPr lang="sv-SE" spc="-30" dirty="0" err="1"/>
              <a:t>control</a:t>
            </a:r>
            <a:r>
              <a:rPr lang="sv-SE" spc="-30" dirty="0"/>
              <a:t> </a:t>
            </a:r>
            <a:r>
              <a:rPr lang="sv-SE" spc="-30" dirty="0" err="1"/>
              <a:t>of</a:t>
            </a:r>
            <a:r>
              <a:rPr lang="sv-SE" spc="-30" dirty="0"/>
              <a:t> national </a:t>
            </a:r>
            <a:r>
              <a:rPr lang="sv-SE" spc="-30" dirty="0" err="1"/>
              <a:t>classification</a:t>
            </a:r>
            <a:r>
              <a:rPr lang="sv-SE" spc="-30" dirty="0"/>
              <a:t> – </a:t>
            </a:r>
            <a:r>
              <a:rPr lang="sv-SE" spc="-30" dirty="0" err="1"/>
              <a:t>however</a:t>
            </a:r>
            <a:r>
              <a:rPr lang="sv-SE" spc="-30" dirty="0"/>
              <a:t> in </a:t>
            </a:r>
            <a:r>
              <a:rPr lang="sv-SE" spc="-30" dirty="0" err="1"/>
              <a:t>control</a:t>
            </a:r>
            <a:r>
              <a:rPr lang="sv-SE" spc="-30" dirty="0"/>
              <a:t> </a:t>
            </a:r>
            <a:r>
              <a:rPr lang="sv-SE" spc="-30" dirty="0" err="1"/>
              <a:t>of</a:t>
            </a:r>
            <a:r>
              <a:rPr lang="sv-SE" spc="-30" dirty="0"/>
              <a:t> </a:t>
            </a:r>
            <a:r>
              <a:rPr lang="sv-SE" spc="-30" dirty="0" err="1"/>
              <a:t>mappings</a:t>
            </a:r>
            <a:endParaRPr lang="sv-SE" spc="-30" dirty="0"/>
          </a:p>
          <a:p>
            <a:pPr lvl="1"/>
            <a:r>
              <a:rPr lang="sv-SE" spc="-30" dirty="0"/>
              <a:t>Long-</a:t>
            </a:r>
            <a:r>
              <a:rPr lang="sv-SE" spc="-30" dirty="0" err="1"/>
              <a:t>ish</a:t>
            </a:r>
            <a:r>
              <a:rPr lang="sv-SE" spc="-30" dirty="0"/>
              <a:t> </a:t>
            </a:r>
            <a:r>
              <a:rPr lang="sv-SE" spc="-30" dirty="0" err="1"/>
              <a:t>time</a:t>
            </a:r>
            <a:r>
              <a:rPr lang="sv-SE" spc="-30" dirty="0"/>
              <a:t> </a:t>
            </a:r>
            <a:r>
              <a:rPr lang="sv-SE" spc="-30" dirty="0" err="1"/>
              <a:t>between</a:t>
            </a:r>
            <a:r>
              <a:rPr lang="sv-SE" spc="-30" dirty="0"/>
              <a:t> ESCO </a:t>
            </a:r>
            <a:r>
              <a:rPr lang="sv-SE" spc="-30" dirty="0" err="1"/>
              <a:t>updates</a:t>
            </a:r>
            <a:endParaRPr lang="sv-SE" spc="-30" dirty="0"/>
          </a:p>
        </p:txBody>
      </p:sp>
    </p:spTree>
    <p:extLst>
      <p:ext uri="{BB962C8B-B14F-4D97-AF65-F5344CB8AC3E}">
        <p14:creationId xmlns:p14="http://schemas.microsoft.com/office/powerpoint/2010/main" val="2219354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a:t>Green and digital </a:t>
            </a:r>
            <a:r>
              <a:rPr lang="sv-SE" sz="2400" dirty="0" err="1"/>
              <a:t>skills</a:t>
            </a:r>
            <a:r>
              <a:rPr lang="sv-SE" sz="2400" dirty="0"/>
              <a:t> </a:t>
            </a:r>
            <a:r>
              <a:rPr lang="sv-SE" sz="2400" dirty="0" err="1"/>
              <a:t>mapping</a:t>
            </a:r>
            <a:r>
              <a:rPr lang="sv-SE" sz="2400" dirty="0"/>
              <a:t> - </a:t>
            </a:r>
            <a:r>
              <a:rPr lang="sv-SE" sz="2400" dirty="0" err="1"/>
              <a:t>applications</a:t>
            </a:r>
            <a:r>
              <a:rPr lang="sv-SE" sz="2400" dirty="0"/>
              <a:t> </a:t>
            </a:r>
          </a:p>
        </p:txBody>
      </p:sp>
      <p:sp>
        <p:nvSpPr>
          <p:cNvPr id="6" name="Platshållare för innehåll 2">
            <a:extLst>
              <a:ext uri="{FF2B5EF4-FFF2-40B4-BE49-F238E27FC236}">
                <a16:creationId xmlns:a16="http://schemas.microsoft.com/office/drawing/2014/main" id="{A84E8C73-143E-A3D4-F5B4-F7FCCA73BCC2}"/>
              </a:ext>
            </a:extLst>
          </p:cNvPr>
          <p:cNvSpPr>
            <a:spLocks noGrp="1"/>
          </p:cNvSpPr>
          <p:nvPr>
            <p:ph idx="1"/>
          </p:nvPr>
        </p:nvSpPr>
        <p:spPr>
          <a:xfrm>
            <a:off x="576263" y="998538"/>
            <a:ext cx="7421562" cy="3421062"/>
          </a:xfrm>
        </p:spPr>
        <p:txBody>
          <a:bodyPr/>
          <a:lstStyle/>
          <a:p>
            <a:r>
              <a:rPr lang="sv-SE" spc="-30" dirty="0"/>
              <a:t>Green and digital </a:t>
            </a:r>
            <a:r>
              <a:rPr lang="sv-SE" spc="-30" dirty="0" err="1"/>
              <a:t>mappings</a:t>
            </a:r>
            <a:r>
              <a:rPr lang="sv-SE" spc="-30" dirty="0"/>
              <a:t> </a:t>
            </a:r>
            <a:r>
              <a:rPr lang="sv-SE" spc="-30" dirty="0" err="1"/>
              <a:t>available</a:t>
            </a:r>
            <a:r>
              <a:rPr lang="sv-SE" spc="-30" dirty="0"/>
              <a:t> </a:t>
            </a:r>
            <a:r>
              <a:rPr lang="sv-SE" spc="-30" dirty="0" err="1"/>
              <a:t>today</a:t>
            </a:r>
            <a:r>
              <a:rPr lang="sv-SE" spc="-30" dirty="0"/>
              <a:t> (API, public </a:t>
            </a:r>
            <a:r>
              <a:rPr lang="sv-SE" spc="-30" dirty="0" err="1"/>
              <a:t>website</a:t>
            </a:r>
            <a:r>
              <a:rPr lang="sv-SE" spc="-30" dirty="0"/>
              <a:t>)</a:t>
            </a:r>
          </a:p>
          <a:p>
            <a:r>
              <a:rPr lang="sv-SE" spc="-30" dirty="0"/>
              <a:t>No PES </a:t>
            </a:r>
            <a:r>
              <a:rPr lang="sv-SE" spc="-30" dirty="0" err="1"/>
              <a:t>applications</a:t>
            </a:r>
            <a:r>
              <a:rPr lang="sv-SE" spc="-30" dirty="0"/>
              <a:t> so far, </a:t>
            </a:r>
            <a:r>
              <a:rPr lang="sv-SE" spc="-30" dirty="0" err="1"/>
              <a:t>sparked</a:t>
            </a:r>
            <a:r>
              <a:rPr lang="sv-SE" spc="-30" dirty="0"/>
              <a:t> </a:t>
            </a:r>
            <a:r>
              <a:rPr lang="sv-SE" spc="-30" dirty="0" err="1"/>
              <a:t>interest</a:t>
            </a:r>
            <a:r>
              <a:rPr lang="sv-SE" spc="-30" dirty="0"/>
              <a:t> in </a:t>
            </a:r>
            <a:r>
              <a:rPr lang="sv-SE" spc="-30" dirty="0" err="1"/>
              <a:t>several</a:t>
            </a:r>
            <a:r>
              <a:rPr lang="sv-SE" spc="-30" dirty="0"/>
              <a:t> </a:t>
            </a:r>
            <a:r>
              <a:rPr lang="sv-SE" spc="-30" dirty="0" err="1"/>
              <a:t>departments</a:t>
            </a:r>
            <a:endParaRPr lang="sv-SE" spc="-30" dirty="0"/>
          </a:p>
          <a:p>
            <a:r>
              <a:rPr lang="sv-SE" spc="-30" dirty="0" err="1"/>
              <a:t>Initiated</a:t>
            </a:r>
            <a:r>
              <a:rPr lang="sv-SE" spc="-30" dirty="0"/>
              <a:t> </a:t>
            </a:r>
            <a:r>
              <a:rPr lang="sv-SE" spc="-30" dirty="0" err="1"/>
              <a:t>testing</a:t>
            </a:r>
            <a:r>
              <a:rPr lang="sv-SE" spc="-30" dirty="0"/>
              <a:t> the </a:t>
            </a:r>
            <a:r>
              <a:rPr lang="sv-SE" spc="-30" dirty="0" err="1"/>
              <a:t>model</a:t>
            </a:r>
            <a:r>
              <a:rPr lang="sv-SE" spc="-30" dirty="0"/>
              <a:t> </a:t>
            </a:r>
            <a:r>
              <a:rPr lang="sv-SE" spc="-30" dirty="0" err="1"/>
              <a:t>with</a:t>
            </a:r>
            <a:r>
              <a:rPr lang="sv-SE" spc="-30" dirty="0"/>
              <a:t> labour </a:t>
            </a:r>
            <a:r>
              <a:rPr lang="sv-SE" spc="-30" dirty="0" err="1"/>
              <a:t>mobility</a:t>
            </a:r>
            <a:r>
              <a:rPr lang="sv-SE" spc="-30" dirty="0"/>
              <a:t> </a:t>
            </a:r>
            <a:r>
              <a:rPr lang="sv-SE" spc="-30" dirty="0" err="1"/>
              <a:t>resarchers</a:t>
            </a:r>
            <a:r>
              <a:rPr lang="sv-SE" spc="-30" dirty="0"/>
              <a:t> </a:t>
            </a:r>
          </a:p>
          <a:p>
            <a:r>
              <a:rPr lang="sv-SE" spc="-30" dirty="0" err="1"/>
              <a:t>Initiated</a:t>
            </a:r>
            <a:r>
              <a:rPr lang="sv-SE" spc="-30" dirty="0"/>
              <a:t> </a:t>
            </a:r>
            <a:r>
              <a:rPr lang="sv-SE" spc="-30" dirty="0" err="1"/>
              <a:t>work</a:t>
            </a:r>
            <a:r>
              <a:rPr lang="sv-SE" spc="-30" dirty="0"/>
              <a:t> on </a:t>
            </a:r>
            <a:r>
              <a:rPr lang="sv-SE" spc="-30" dirty="0" err="1"/>
              <a:t>testing</a:t>
            </a:r>
            <a:r>
              <a:rPr lang="sv-SE" spc="-30" dirty="0"/>
              <a:t> the </a:t>
            </a:r>
            <a:r>
              <a:rPr lang="sv-SE" spc="-30" dirty="0" err="1"/>
              <a:t>mappings</a:t>
            </a:r>
            <a:r>
              <a:rPr lang="sv-SE" spc="-30" dirty="0"/>
              <a:t> on </a:t>
            </a:r>
            <a:r>
              <a:rPr lang="sv-SE" spc="-30" dirty="0" err="1"/>
              <a:t>university</a:t>
            </a:r>
            <a:r>
              <a:rPr lang="sv-SE" spc="-30" dirty="0"/>
              <a:t> </a:t>
            </a:r>
            <a:r>
              <a:rPr lang="sv-SE" spc="-30" dirty="0" err="1"/>
              <a:t>course</a:t>
            </a:r>
            <a:r>
              <a:rPr lang="sv-SE" spc="-30" dirty="0"/>
              <a:t> </a:t>
            </a:r>
            <a:r>
              <a:rPr lang="sv-SE" spc="-30" dirty="0" err="1"/>
              <a:t>descriptions</a:t>
            </a:r>
            <a:endParaRPr lang="sv-SE" spc="-30" dirty="0"/>
          </a:p>
          <a:p>
            <a:r>
              <a:rPr lang="sv-SE" spc="-30" dirty="0" err="1"/>
              <a:t>Take</a:t>
            </a:r>
            <a:r>
              <a:rPr lang="sv-SE" spc="-30" dirty="0"/>
              <a:t> </a:t>
            </a:r>
            <a:r>
              <a:rPr lang="sv-SE" spc="-30" dirty="0" err="1"/>
              <a:t>home</a:t>
            </a:r>
            <a:r>
              <a:rPr lang="sv-SE" spc="-30" dirty="0"/>
              <a:t> </a:t>
            </a:r>
            <a:r>
              <a:rPr lang="sv-SE" spc="-30" dirty="0" err="1"/>
              <a:t>message</a:t>
            </a:r>
            <a:r>
              <a:rPr lang="sv-SE" spc="-30" dirty="0"/>
              <a:t> – </a:t>
            </a:r>
            <a:r>
              <a:rPr lang="sv-SE" spc="-30" dirty="0" err="1"/>
              <a:t>mapped</a:t>
            </a:r>
            <a:r>
              <a:rPr lang="sv-SE" spc="-30" dirty="0"/>
              <a:t> green/digital SE </a:t>
            </a:r>
            <a:r>
              <a:rPr lang="sv-SE" spc="-30" dirty="0" err="1"/>
              <a:t>skills</a:t>
            </a:r>
            <a:r>
              <a:rPr lang="sv-SE" spc="-30" dirty="0"/>
              <a:t> </a:t>
            </a:r>
            <a:r>
              <a:rPr lang="sv-SE" i="1" spc="-30" dirty="0" err="1"/>
              <a:t>may</a:t>
            </a:r>
            <a:r>
              <a:rPr lang="sv-SE" spc="-30" dirty="0"/>
              <a:t> </a:t>
            </a:r>
            <a:r>
              <a:rPr lang="sv-SE" i="1" spc="-30" dirty="0" err="1"/>
              <a:t>contribute</a:t>
            </a:r>
            <a:r>
              <a:rPr lang="sv-SE" i="1" spc="-30" dirty="0"/>
              <a:t> </a:t>
            </a:r>
            <a:r>
              <a:rPr lang="sv-SE" spc="-30" dirty="0"/>
              <a:t>to the green transition, </a:t>
            </a:r>
            <a:r>
              <a:rPr lang="sv-SE" spc="-30" dirty="0" err="1"/>
              <a:t>depending</a:t>
            </a:r>
            <a:r>
              <a:rPr lang="sv-SE" spc="-30" dirty="0"/>
              <a:t> on </a:t>
            </a:r>
            <a:r>
              <a:rPr lang="sv-SE" spc="-30" dirty="0" err="1"/>
              <a:t>circumstances</a:t>
            </a:r>
            <a:endParaRPr lang="sv-SE" spc="-30" dirty="0"/>
          </a:p>
          <a:p>
            <a:pPr lvl="1"/>
            <a:r>
              <a:rPr lang="sv-SE" spc="-30" dirty="0"/>
              <a:t>By design a </a:t>
            </a:r>
            <a:r>
              <a:rPr lang="sv-SE" spc="-30" dirty="0" err="1"/>
              <a:t>vague</a:t>
            </a:r>
            <a:r>
              <a:rPr lang="sv-SE" spc="-30" dirty="0"/>
              <a:t> </a:t>
            </a:r>
            <a:r>
              <a:rPr lang="sv-SE" spc="-30" dirty="0" err="1"/>
              <a:t>guidance</a:t>
            </a:r>
            <a:r>
              <a:rPr lang="sv-SE" spc="-30" dirty="0"/>
              <a:t> in terms </a:t>
            </a:r>
            <a:r>
              <a:rPr lang="sv-SE" spc="-30" dirty="0" err="1"/>
              <a:t>of</a:t>
            </a:r>
            <a:r>
              <a:rPr lang="sv-SE" spc="-30" dirty="0"/>
              <a:t> </a:t>
            </a:r>
            <a:r>
              <a:rPr lang="sv-SE" spc="-30" dirty="0" err="1"/>
              <a:t>how</a:t>
            </a:r>
            <a:r>
              <a:rPr lang="sv-SE" spc="-30" dirty="0"/>
              <a:t> to </a:t>
            </a:r>
            <a:r>
              <a:rPr lang="sv-SE" spc="-30" dirty="0" err="1"/>
              <a:t>use</a:t>
            </a:r>
            <a:r>
              <a:rPr lang="sv-SE" spc="-30" dirty="0"/>
              <a:t> the data</a:t>
            </a:r>
          </a:p>
        </p:txBody>
      </p:sp>
    </p:spTree>
    <p:extLst>
      <p:ext uri="{BB962C8B-B14F-4D97-AF65-F5344CB8AC3E}">
        <p14:creationId xmlns:p14="http://schemas.microsoft.com/office/powerpoint/2010/main" val="849342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a:t>G/D </a:t>
            </a:r>
            <a:r>
              <a:rPr lang="sv-SE" sz="2400" dirty="0" err="1"/>
              <a:t>skills</a:t>
            </a:r>
            <a:r>
              <a:rPr lang="sv-SE" sz="2400" dirty="0"/>
              <a:t> in labour market </a:t>
            </a:r>
            <a:r>
              <a:rPr lang="sv-SE" sz="2400" dirty="0" err="1"/>
              <a:t>analysis</a:t>
            </a:r>
            <a:r>
              <a:rPr lang="sv-SE" sz="2400" dirty="0"/>
              <a:t> - </a:t>
            </a:r>
            <a:r>
              <a:rPr lang="sv-SE" sz="2400" dirty="0" err="1"/>
              <a:t>LMTs</a:t>
            </a:r>
            <a:endParaRPr lang="sv-SE" sz="2400" dirty="0"/>
          </a:p>
        </p:txBody>
      </p:sp>
      <p:sp>
        <p:nvSpPr>
          <p:cNvPr id="4" name="Platshållare för innehåll 3">
            <a:extLst>
              <a:ext uri="{FF2B5EF4-FFF2-40B4-BE49-F238E27FC236}">
                <a16:creationId xmlns:a16="http://schemas.microsoft.com/office/drawing/2014/main" id="{88B7AE28-DA83-32A9-507E-2958030CCC93}"/>
              </a:ext>
            </a:extLst>
          </p:cNvPr>
          <p:cNvSpPr>
            <a:spLocks noGrp="1"/>
          </p:cNvSpPr>
          <p:nvPr>
            <p:ph idx="1"/>
          </p:nvPr>
        </p:nvSpPr>
        <p:spPr>
          <a:xfrm>
            <a:off x="576002" y="1080000"/>
            <a:ext cx="7421825" cy="1398505"/>
          </a:xfrm>
        </p:spPr>
        <p:txBody>
          <a:bodyPr/>
          <a:lstStyle/>
          <a:p>
            <a:r>
              <a:rPr lang="en-US" spc="-30" dirty="0"/>
              <a:t>Prevalence of green/digital SE skills in labour market training programs</a:t>
            </a:r>
          </a:p>
          <a:p>
            <a:r>
              <a:rPr lang="en-US" spc="-30" dirty="0"/>
              <a:t>LMTs comprised of set of modules with intended learning outcomes</a:t>
            </a:r>
          </a:p>
          <a:p>
            <a:r>
              <a:rPr lang="sv-SE" spc="-30" dirty="0"/>
              <a:t>Learning </a:t>
            </a:r>
            <a:r>
              <a:rPr lang="sv-SE" spc="-30" dirty="0" err="1"/>
              <a:t>outcomes</a:t>
            </a:r>
            <a:r>
              <a:rPr lang="sv-SE" spc="-30" dirty="0"/>
              <a:t> </a:t>
            </a:r>
            <a:r>
              <a:rPr lang="sv-SE" spc="-30" dirty="0" err="1"/>
              <a:t>mapped</a:t>
            </a:r>
            <a:r>
              <a:rPr lang="sv-SE" spc="-30" dirty="0"/>
              <a:t> to </a:t>
            </a:r>
            <a:r>
              <a:rPr lang="sv-SE" spc="-30" dirty="0" err="1"/>
              <a:t>skill</a:t>
            </a:r>
            <a:r>
              <a:rPr lang="sv-SE" spc="-30" dirty="0"/>
              <a:t> </a:t>
            </a:r>
            <a:r>
              <a:rPr lang="sv-SE" spc="-30" dirty="0" err="1"/>
              <a:t>concepts</a:t>
            </a:r>
            <a:endParaRPr lang="sv-SE" spc="-30" dirty="0"/>
          </a:p>
          <a:p>
            <a:r>
              <a:rPr lang="sv-SE" spc="-30" dirty="0" err="1"/>
              <a:t>Mapped</a:t>
            </a:r>
            <a:r>
              <a:rPr lang="sv-SE" spc="-30" dirty="0"/>
              <a:t> </a:t>
            </a:r>
            <a:r>
              <a:rPr lang="sv-SE" spc="-30" dirty="0" err="1"/>
              <a:t>skills</a:t>
            </a:r>
            <a:r>
              <a:rPr lang="sv-SE" spc="-30" dirty="0"/>
              <a:t> </a:t>
            </a:r>
            <a:r>
              <a:rPr lang="sv-SE" spc="-30" dirty="0" err="1"/>
              <a:t>identified</a:t>
            </a:r>
            <a:r>
              <a:rPr lang="sv-SE" spc="-30" dirty="0"/>
              <a:t> as </a:t>
            </a:r>
            <a:r>
              <a:rPr lang="sv-SE" spc="-30" dirty="0" err="1"/>
              <a:t>mapped</a:t>
            </a:r>
            <a:r>
              <a:rPr lang="sv-SE" spc="-30" dirty="0"/>
              <a:t> to green/digital ESCO </a:t>
            </a:r>
            <a:r>
              <a:rPr lang="sv-SE" spc="-30" dirty="0" err="1"/>
              <a:t>skill</a:t>
            </a:r>
            <a:endParaRPr lang="sv-SE" spc="-30" dirty="0"/>
          </a:p>
        </p:txBody>
      </p:sp>
      <p:graphicFrame>
        <p:nvGraphicFramePr>
          <p:cNvPr id="5" name="Tabell 13" descr="Exempeltabell">
            <a:extLst>
              <a:ext uri="{FF2B5EF4-FFF2-40B4-BE49-F238E27FC236}">
                <a16:creationId xmlns:a16="http://schemas.microsoft.com/office/drawing/2014/main" id="{8FEF5C74-5509-ED3A-3EFF-7BF877DA79AB}"/>
              </a:ext>
            </a:extLst>
          </p:cNvPr>
          <p:cNvGraphicFramePr>
            <a:graphicFrameLocks/>
          </p:cNvGraphicFramePr>
          <p:nvPr>
            <p:extLst>
              <p:ext uri="{D42A27DB-BD31-4B8C-83A1-F6EECF244321}">
                <p14:modId xmlns:p14="http://schemas.microsoft.com/office/powerpoint/2010/main" val="3505935924"/>
              </p:ext>
            </p:extLst>
          </p:nvPr>
        </p:nvGraphicFramePr>
        <p:xfrm>
          <a:off x="643527" y="2677030"/>
          <a:ext cx="1678871" cy="1290064"/>
        </p:xfrm>
        <a:graphic>
          <a:graphicData uri="http://schemas.openxmlformats.org/drawingml/2006/table">
            <a:tbl>
              <a:tblPr firstRow="1" bandRow="1">
                <a:tableStyleId>{5C22544A-7EE6-4342-B048-85BDC9FD1C3A}</a:tableStyleId>
              </a:tblPr>
              <a:tblGrid>
                <a:gridCol w="1678871">
                  <a:extLst>
                    <a:ext uri="{9D8B030D-6E8A-4147-A177-3AD203B41FA5}">
                      <a16:colId xmlns:a16="http://schemas.microsoft.com/office/drawing/2014/main" val="2179303191"/>
                    </a:ext>
                  </a:extLst>
                </a:gridCol>
              </a:tblGrid>
              <a:tr h="32251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dirty="0"/>
                        <a:t>LMT 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2482011"/>
                  </a:ext>
                </a:extLst>
              </a:tr>
              <a:tr h="322516">
                <a:tc>
                  <a:txBody>
                    <a:bodyPr/>
                    <a:lstStyle/>
                    <a:p>
                      <a:r>
                        <a:rPr kumimoji="0" lang="sv-SE" sz="1350" b="0" i="0" u="none" strike="noStrike" kern="1200" cap="none" spc="0" normalizeH="0" baseline="0" noProof="0" dirty="0" err="1">
                          <a:ln>
                            <a:noFill/>
                          </a:ln>
                          <a:solidFill>
                            <a:prstClr val="black"/>
                          </a:solidFill>
                          <a:effectLst/>
                          <a:uLnTx/>
                          <a:uFillTx/>
                          <a:latin typeface="Arial"/>
                          <a:ea typeface="+mn-ea"/>
                          <a:cs typeface="+mn-cs"/>
                        </a:rPr>
                        <a:t>Module</a:t>
                      </a:r>
                      <a:r>
                        <a:rPr kumimoji="0" lang="sv-SE" sz="1350" b="0" i="0" u="none" strike="noStrike" kern="1200" cap="none" spc="0" normalizeH="0" baseline="0" noProof="0" dirty="0">
                          <a:ln>
                            <a:noFill/>
                          </a:ln>
                          <a:solidFill>
                            <a:prstClr val="black"/>
                          </a:solidFill>
                          <a:effectLst/>
                          <a:uLnTx/>
                          <a:uFillTx/>
                          <a:latin typeface="Arial"/>
                          <a:ea typeface="+mn-ea"/>
                          <a:cs typeface="+mn-cs"/>
                        </a:rPr>
                        <a:t> A</a:t>
                      </a:r>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2560117"/>
                  </a:ext>
                </a:extLst>
              </a:tr>
              <a:tr h="322516">
                <a:tc>
                  <a:txBody>
                    <a:bodyPr/>
                    <a:lstStyle/>
                    <a:p>
                      <a:r>
                        <a:rPr lang="sv-SE" dirty="0" err="1"/>
                        <a:t>Module</a:t>
                      </a:r>
                      <a:r>
                        <a:rPr lang="sv-SE" dirty="0"/>
                        <a:t>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1674032"/>
                  </a:ext>
                </a:extLst>
              </a:tr>
              <a:tr h="322516">
                <a:tc>
                  <a:txBody>
                    <a:bodyPr/>
                    <a:lstStyle/>
                    <a:p>
                      <a:r>
                        <a:rPr kumimoji="0" lang="sv-SE" sz="1350" b="0" i="0" u="none" strike="noStrike" kern="1200" cap="none" spc="0" normalizeH="0" baseline="0" noProof="0" dirty="0" err="1">
                          <a:ln>
                            <a:noFill/>
                          </a:ln>
                          <a:solidFill>
                            <a:prstClr val="black"/>
                          </a:solidFill>
                          <a:effectLst/>
                          <a:uLnTx/>
                          <a:uFillTx/>
                          <a:latin typeface="Arial"/>
                          <a:ea typeface="+mn-ea"/>
                          <a:cs typeface="+mn-cs"/>
                        </a:rPr>
                        <a:t>Module</a:t>
                      </a:r>
                      <a:r>
                        <a:rPr kumimoji="0" lang="sv-SE" sz="1350" b="0" i="0" u="none" strike="noStrike" kern="1200" cap="none" spc="0" normalizeH="0" baseline="0" noProof="0" dirty="0">
                          <a:ln>
                            <a:noFill/>
                          </a:ln>
                          <a:solidFill>
                            <a:prstClr val="black"/>
                          </a:solidFill>
                          <a:effectLst/>
                          <a:uLnTx/>
                          <a:uFillTx/>
                          <a:latin typeface="Arial"/>
                          <a:ea typeface="+mn-ea"/>
                          <a:cs typeface="+mn-cs"/>
                        </a:rPr>
                        <a:t> C</a:t>
                      </a:r>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3701516"/>
                  </a:ext>
                </a:extLst>
              </a:tr>
            </a:tbl>
          </a:graphicData>
        </a:graphic>
      </p:graphicFrame>
      <p:graphicFrame>
        <p:nvGraphicFramePr>
          <p:cNvPr id="6" name="Tabell 13" descr="Exempeltabell">
            <a:extLst>
              <a:ext uri="{FF2B5EF4-FFF2-40B4-BE49-F238E27FC236}">
                <a16:creationId xmlns:a16="http://schemas.microsoft.com/office/drawing/2014/main" id="{70BE97A7-5C57-5721-AFAB-16345BFB3FC0}"/>
              </a:ext>
            </a:extLst>
          </p:cNvPr>
          <p:cNvGraphicFramePr>
            <a:graphicFrameLocks/>
          </p:cNvGraphicFramePr>
          <p:nvPr>
            <p:extLst>
              <p:ext uri="{D42A27DB-BD31-4B8C-83A1-F6EECF244321}">
                <p14:modId xmlns:p14="http://schemas.microsoft.com/office/powerpoint/2010/main" val="2238870668"/>
              </p:ext>
            </p:extLst>
          </p:nvPr>
        </p:nvGraphicFramePr>
        <p:xfrm>
          <a:off x="3181886" y="2677031"/>
          <a:ext cx="1678872" cy="1290063"/>
        </p:xfrm>
        <a:graphic>
          <a:graphicData uri="http://schemas.openxmlformats.org/drawingml/2006/table">
            <a:tbl>
              <a:tblPr firstRow="1" bandRow="1">
                <a:tableStyleId>{5C22544A-7EE6-4342-B048-85BDC9FD1C3A}</a:tableStyleId>
              </a:tblPr>
              <a:tblGrid>
                <a:gridCol w="1678872">
                  <a:extLst>
                    <a:ext uri="{9D8B030D-6E8A-4147-A177-3AD203B41FA5}">
                      <a16:colId xmlns:a16="http://schemas.microsoft.com/office/drawing/2014/main" val="2179303191"/>
                    </a:ext>
                  </a:extLst>
                </a:gridCol>
              </a:tblGrid>
              <a:tr h="19857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dirty="0" err="1"/>
                        <a:t>Module</a:t>
                      </a:r>
                      <a:r>
                        <a:rPr lang="sv-SE" dirty="0"/>
                        <a:t>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2482011"/>
                  </a:ext>
                </a:extLst>
              </a:tr>
              <a:tr h="992883">
                <a:tc>
                  <a:txBody>
                    <a:bodyPr/>
                    <a:lstStyle/>
                    <a:p>
                      <a:r>
                        <a:rPr kumimoji="0" lang="sv-SE" sz="1350" b="0" i="0" u="none" strike="noStrike" kern="1200" cap="none" spc="0" normalizeH="0" baseline="0" noProof="0" dirty="0" err="1">
                          <a:ln>
                            <a:noFill/>
                          </a:ln>
                          <a:solidFill>
                            <a:prstClr val="black"/>
                          </a:solidFill>
                          <a:effectLst/>
                          <a:uLnTx/>
                          <a:uFillTx/>
                          <a:latin typeface="Arial"/>
                          <a:ea typeface="+mn-ea"/>
                          <a:cs typeface="+mn-cs"/>
                        </a:rPr>
                        <a:t>Description</a:t>
                      </a:r>
                      <a:r>
                        <a:rPr kumimoji="0" lang="sv-SE" sz="1350" b="0" i="0" u="none" strike="noStrike" kern="1200" cap="none" spc="0" normalizeH="0" baseline="0" noProof="0" dirty="0">
                          <a:ln>
                            <a:noFill/>
                          </a:ln>
                          <a:solidFill>
                            <a:prstClr val="black"/>
                          </a:solidFill>
                          <a:effectLst/>
                          <a:uLnTx/>
                          <a:uFillTx/>
                          <a:latin typeface="Arial"/>
                          <a:ea typeface="+mn-ea"/>
                          <a:cs typeface="+mn-cs"/>
                        </a:rPr>
                        <a:t> </a:t>
                      </a:r>
                      <a:r>
                        <a:rPr kumimoji="0" lang="sv-SE" sz="1350" b="0" i="0" u="none" strike="noStrike" kern="1200" cap="none" spc="0" normalizeH="0" baseline="0" noProof="0" dirty="0" err="1">
                          <a:ln>
                            <a:noFill/>
                          </a:ln>
                          <a:solidFill>
                            <a:prstClr val="black"/>
                          </a:solidFill>
                          <a:effectLst/>
                          <a:uLnTx/>
                          <a:uFillTx/>
                          <a:latin typeface="Arial"/>
                          <a:ea typeface="+mn-ea"/>
                          <a:cs typeface="+mn-cs"/>
                        </a:rPr>
                        <a:t>of</a:t>
                      </a:r>
                      <a:r>
                        <a:rPr kumimoji="0" lang="sv-SE" sz="1350" b="0" i="0" u="none" strike="noStrike" kern="1200" cap="none" spc="0" normalizeH="0" baseline="0" noProof="0" dirty="0">
                          <a:ln>
                            <a:noFill/>
                          </a:ln>
                          <a:solidFill>
                            <a:prstClr val="black"/>
                          </a:solidFill>
                          <a:effectLst/>
                          <a:uLnTx/>
                          <a:uFillTx/>
                          <a:latin typeface="Arial"/>
                          <a:ea typeface="+mn-ea"/>
                          <a:cs typeface="+mn-cs"/>
                        </a:rPr>
                        <a:t> </a:t>
                      </a:r>
                      <a:r>
                        <a:rPr kumimoji="0" lang="sv-SE" sz="1350" b="0" i="0" u="none" strike="noStrike" kern="1200" cap="none" spc="0" normalizeH="0" baseline="0" noProof="0" dirty="0" err="1">
                          <a:ln>
                            <a:noFill/>
                          </a:ln>
                          <a:solidFill>
                            <a:prstClr val="black"/>
                          </a:solidFill>
                          <a:effectLst/>
                          <a:uLnTx/>
                          <a:uFillTx/>
                          <a:latin typeface="Arial"/>
                          <a:ea typeface="+mn-ea"/>
                          <a:cs typeface="+mn-cs"/>
                        </a:rPr>
                        <a:t>intended</a:t>
                      </a:r>
                      <a:r>
                        <a:rPr kumimoji="0" lang="sv-SE" sz="1350" b="0" i="0" u="none" strike="noStrike" kern="1200" cap="none" spc="0" normalizeH="0" baseline="0" noProof="0" dirty="0">
                          <a:ln>
                            <a:noFill/>
                          </a:ln>
                          <a:solidFill>
                            <a:prstClr val="black"/>
                          </a:solidFill>
                          <a:effectLst/>
                          <a:uLnTx/>
                          <a:uFillTx/>
                          <a:latin typeface="Arial"/>
                          <a:ea typeface="+mn-ea"/>
                          <a:cs typeface="+mn-cs"/>
                        </a:rPr>
                        <a:t> </a:t>
                      </a:r>
                      <a:r>
                        <a:rPr kumimoji="0" lang="sv-SE" sz="1350" b="0" i="0" u="none" strike="noStrike" kern="1200" cap="none" spc="0" normalizeH="0" baseline="0" noProof="0" dirty="0" err="1">
                          <a:ln>
                            <a:noFill/>
                          </a:ln>
                          <a:solidFill>
                            <a:prstClr val="black"/>
                          </a:solidFill>
                          <a:effectLst/>
                          <a:uLnTx/>
                          <a:uFillTx/>
                          <a:latin typeface="Arial"/>
                          <a:ea typeface="+mn-ea"/>
                          <a:cs typeface="+mn-cs"/>
                        </a:rPr>
                        <a:t>learning</a:t>
                      </a:r>
                      <a:r>
                        <a:rPr kumimoji="0" lang="sv-SE" sz="1350" b="0" i="0" u="none" strike="noStrike" kern="1200" cap="none" spc="0" normalizeH="0" baseline="0" noProof="0" dirty="0">
                          <a:ln>
                            <a:noFill/>
                          </a:ln>
                          <a:solidFill>
                            <a:prstClr val="black"/>
                          </a:solidFill>
                          <a:effectLst/>
                          <a:uLnTx/>
                          <a:uFillTx/>
                          <a:latin typeface="Arial"/>
                          <a:ea typeface="+mn-ea"/>
                          <a:cs typeface="+mn-cs"/>
                        </a:rPr>
                        <a:t> </a:t>
                      </a:r>
                      <a:r>
                        <a:rPr kumimoji="0" lang="sv-SE" sz="1350" b="0" i="0" u="none" strike="noStrike" kern="1200" cap="none" spc="0" normalizeH="0" baseline="0" noProof="0" dirty="0" err="1">
                          <a:ln>
                            <a:noFill/>
                          </a:ln>
                          <a:solidFill>
                            <a:prstClr val="black"/>
                          </a:solidFill>
                          <a:effectLst/>
                          <a:uLnTx/>
                          <a:uFillTx/>
                          <a:latin typeface="Arial"/>
                          <a:ea typeface="+mn-ea"/>
                          <a:cs typeface="+mn-cs"/>
                        </a:rPr>
                        <a:t>outcomes</a:t>
                      </a:r>
                      <a:r>
                        <a:rPr kumimoji="0" lang="sv-SE" sz="1350" b="0" i="0" u="none" strike="noStrike" kern="1200" cap="none" spc="0" normalizeH="0" baseline="0" noProof="0" dirty="0">
                          <a:ln>
                            <a:noFill/>
                          </a:ln>
                          <a:solidFill>
                            <a:prstClr val="black"/>
                          </a:solidFill>
                          <a:effectLst/>
                          <a:uLnTx/>
                          <a:uFillTx/>
                          <a:latin typeface="Arial"/>
                          <a:ea typeface="+mn-ea"/>
                          <a:cs typeface="+mn-cs"/>
                        </a:rPr>
                        <a:t>.</a:t>
                      </a:r>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2560117"/>
                  </a:ext>
                </a:extLst>
              </a:tr>
            </a:tbl>
          </a:graphicData>
        </a:graphic>
      </p:graphicFrame>
      <p:graphicFrame>
        <p:nvGraphicFramePr>
          <p:cNvPr id="7" name="Tabell 13" descr="Exempeltabell">
            <a:extLst>
              <a:ext uri="{FF2B5EF4-FFF2-40B4-BE49-F238E27FC236}">
                <a16:creationId xmlns:a16="http://schemas.microsoft.com/office/drawing/2014/main" id="{6DB85463-04CF-32B0-7666-CDC9A16121B2}"/>
              </a:ext>
            </a:extLst>
          </p:cNvPr>
          <p:cNvGraphicFramePr>
            <a:graphicFrameLocks/>
          </p:cNvGraphicFramePr>
          <p:nvPr>
            <p:extLst>
              <p:ext uri="{D42A27DB-BD31-4B8C-83A1-F6EECF244321}">
                <p14:modId xmlns:p14="http://schemas.microsoft.com/office/powerpoint/2010/main" val="457342341"/>
              </p:ext>
            </p:extLst>
          </p:nvPr>
        </p:nvGraphicFramePr>
        <p:xfrm>
          <a:off x="5686624" y="2699747"/>
          <a:ext cx="3008197" cy="1290064"/>
        </p:xfrm>
        <a:graphic>
          <a:graphicData uri="http://schemas.openxmlformats.org/drawingml/2006/table">
            <a:tbl>
              <a:tblPr firstRow="1" bandRow="1">
                <a:tableStyleId>{5C22544A-7EE6-4342-B048-85BDC9FD1C3A}</a:tableStyleId>
              </a:tblPr>
              <a:tblGrid>
                <a:gridCol w="3008197">
                  <a:extLst>
                    <a:ext uri="{9D8B030D-6E8A-4147-A177-3AD203B41FA5}">
                      <a16:colId xmlns:a16="http://schemas.microsoft.com/office/drawing/2014/main" val="2179303191"/>
                    </a:ext>
                  </a:extLst>
                </a:gridCol>
              </a:tblGrid>
              <a:tr h="32251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dirty="0" err="1"/>
                        <a:t>Module</a:t>
                      </a:r>
                      <a:r>
                        <a:rPr lang="sv-SE" dirty="0"/>
                        <a:t> A – </a:t>
                      </a:r>
                      <a:r>
                        <a:rPr lang="sv-SE" dirty="0" err="1"/>
                        <a:t>mapped</a:t>
                      </a:r>
                      <a:r>
                        <a:rPr lang="sv-SE" dirty="0"/>
                        <a:t> </a:t>
                      </a:r>
                      <a:r>
                        <a:rPr lang="sv-SE" dirty="0" err="1"/>
                        <a:t>skills</a:t>
                      </a:r>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2482011"/>
                  </a:ext>
                </a:extLst>
              </a:tr>
              <a:tr h="322516">
                <a:tc>
                  <a:txBody>
                    <a:bodyPr/>
                    <a:lstStyle/>
                    <a:p>
                      <a:r>
                        <a:rPr kumimoji="0" lang="sv-SE" sz="1350" b="0" i="0" u="none" strike="noStrike" kern="1200" cap="none" spc="0" normalizeH="0" baseline="0" noProof="0" dirty="0" err="1">
                          <a:ln>
                            <a:noFill/>
                          </a:ln>
                          <a:solidFill>
                            <a:prstClr val="black"/>
                          </a:solidFill>
                          <a:effectLst/>
                          <a:uLnTx/>
                          <a:uFillTx/>
                          <a:latin typeface="Arial"/>
                          <a:ea typeface="+mn-ea"/>
                          <a:cs typeface="+mn-cs"/>
                        </a:rPr>
                        <a:t>Skill</a:t>
                      </a:r>
                      <a:r>
                        <a:rPr kumimoji="0" lang="sv-SE" sz="1350" b="0" i="0" u="none" strike="noStrike" kern="1200" cap="none" spc="0" normalizeH="0" baseline="0" noProof="0" dirty="0">
                          <a:ln>
                            <a:noFill/>
                          </a:ln>
                          <a:solidFill>
                            <a:prstClr val="black"/>
                          </a:solidFill>
                          <a:effectLst/>
                          <a:uLnTx/>
                          <a:uFillTx/>
                          <a:latin typeface="Arial"/>
                          <a:ea typeface="+mn-ea"/>
                          <a:cs typeface="+mn-cs"/>
                        </a:rPr>
                        <a:t> A – </a:t>
                      </a:r>
                      <a:r>
                        <a:rPr kumimoji="0" lang="sv-SE" sz="1350" b="0" i="0" u="none" strike="noStrike" kern="1200" cap="none" spc="0" normalizeH="0" baseline="0" noProof="0" dirty="0" err="1">
                          <a:ln>
                            <a:noFill/>
                          </a:ln>
                          <a:solidFill>
                            <a:prstClr val="black"/>
                          </a:solidFill>
                          <a:effectLst/>
                          <a:uLnTx/>
                          <a:uFillTx/>
                          <a:latin typeface="Arial"/>
                          <a:ea typeface="+mn-ea"/>
                          <a:cs typeface="+mn-cs"/>
                        </a:rPr>
                        <a:t>mapped</a:t>
                      </a:r>
                      <a:r>
                        <a:rPr kumimoji="0" lang="sv-SE" sz="1350" b="0" i="0" u="none" strike="noStrike" kern="1200" cap="none" spc="0" normalizeH="0" baseline="0" noProof="0" dirty="0">
                          <a:ln>
                            <a:noFill/>
                          </a:ln>
                          <a:solidFill>
                            <a:prstClr val="black"/>
                          </a:solidFill>
                          <a:effectLst/>
                          <a:uLnTx/>
                          <a:uFillTx/>
                          <a:latin typeface="Arial"/>
                          <a:ea typeface="+mn-ea"/>
                          <a:cs typeface="+mn-cs"/>
                        </a:rPr>
                        <a:t> green ESCO </a:t>
                      </a:r>
                      <a:r>
                        <a:rPr kumimoji="0" lang="sv-SE" sz="1350" b="0" i="0" u="none" strike="noStrike" kern="1200" cap="none" spc="0" normalizeH="0" baseline="0" noProof="0" dirty="0" err="1">
                          <a:ln>
                            <a:noFill/>
                          </a:ln>
                          <a:solidFill>
                            <a:prstClr val="black"/>
                          </a:solidFill>
                          <a:effectLst/>
                          <a:uLnTx/>
                          <a:uFillTx/>
                          <a:latin typeface="Arial"/>
                          <a:ea typeface="+mn-ea"/>
                          <a:cs typeface="+mn-cs"/>
                        </a:rPr>
                        <a:t>skill</a:t>
                      </a:r>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82560117"/>
                  </a:ext>
                </a:extLst>
              </a:tr>
              <a:tr h="322516">
                <a:tc>
                  <a:txBody>
                    <a:bodyPr/>
                    <a:lstStyle/>
                    <a:p>
                      <a:r>
                        <a:rPr lang="sv-SE" dirty="0" err="1"/>
                        <a:t>Skill</a:t>
                      </a:r>
                      <a:r>
                        <a:rPr lang="sv-SE" dirty="0"/>
                        <a:t> B – </a:t>
                      </a:r>
                      <a:r>
                        <a:rPr lang="sv-SE" dirty="0" err="1"/>
                        <a:t>mapped</a:t>
                      </a:r>
                      <a:r>
                        <a:rPr lang="sv-SE" dirty="0"/>
                        <a:t> digital ESCO </a:t>
                      </a:r>
                      <a:r>
                        <a:rPr lang="sv-SE" dirty="0" err="1"/>
                        <a:t>skill</a:t>
                      </a:r>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511674032"/>
                  </a:ext>
                </a:extLst>
              </a:tr>
              <a:tr h="322516">
                <a:tc>
                  <a:txBody>
                    <a:bodyPr/>
                    <a:lstStyle/>
                    <a:p>
                      <a:r>
                        <a:rPr kumimoji="0" lang="sv-SE" sz="1350" b="0" i="0" u="none" strike="noStrike" kern="1200" cap="none" spc="0" normalizeH="0" baseline="0" noProof="0" dirty="0" err="1">
                          <a:ln>
                            <a:noFill/>
                          </a:ln>
                          <a:solidFill>
                            <a:prstClr val="black"/>
                          </a:solidFill>
                          <a:effectLst/>
                          <a:uLnTx/>
                          <a:uFillTx/>
                          <a:latin typeface="Arial"/>
                          <a:ea typeface="+mn-ea"/>
                          <a:cs typeface="+mn-cs"/>
                        </a:rPr>
                        <a:t>Skill</a:t>
                      </a:r>
                      <a:r>
                        <a:rPr kumimoji="0" lang="sv-SE" sz="1350" b="0" i="0" u="none" strike="noStrike" kern="1200" cap="none" spc="0" normalizeH="0" baseline="0" noProof="0" dirty="0">
                          <a:ln>
                            <a:noFill/>
                          </a:ln>
                          <a:solidFill>
                            <a:prstClr val="black"/>
                          </a:solidFill>
                          <a:effectLst/>
                          <a:uLnTx/>
                          <a:uFillTx/>
                          <a:latin typeface="Arial"/>
                          <a:ea typeface="+mn-ea"/>
                          <a:cs typeface="+mn-cs"/>
                        </a:rPr>
                        <a:t> C – not </a:t>
                      </a:r>
                      <a:r>
                        <a:rPr kumimoji="0" lang="sv-SE" sz="1350" b="0" i="0" u="none" strike="noStrike" kern="1200" cap="none" spc="0" normalizeH="0" baseline="0" noProof="0" dirty="0" err="1">
                          <a:ln>
                            <a:noFill/>
                          </a:ln>
                          <a:solidFill>
                            <a:prstClr val="black"/>
                          </a:solidFill>
                          <a:effectLst/>
                          <a:uLnTx/>
                          <a:uFillTx/>
                          <a:latin typeface="Arial"/>
                          <a:ea typeface="+mn-ea"/>
                          <a:cs typeface="+mn-cs"/>
                        </a:rPr>
                        <a:t>mapped</a:t>
                      </a:r>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3701516"/>
                  </a:ext>
                </a:extLst>
              </a:tr>
            </a:tbl>
          </a:graphicData>
        </a:graphic>
      </p:graphicFrame>
      <p:sp>
        <p:nvSpPr>
          <p:cNvPr id="8" name="Pil: höger 7">
            <a:extLst>
              <a:ext uri="{FF2B5EF4-FFF2-40B4-BE49-F238E27FC236}">
                <a16:creationId xmlns:a16="http://schemas.microsoft.com/office/drawing/2014/main" id="{B9678BB4-1BA0-114B-593B-5CE1706D9581}"/>
              </a:ext>
            </a:extLst>
          </p:cNvPr>
          <p:cNvSpPr/>
          <p:nvPr/>
        </p:nvSpPr>
        <p:spPr>
          <a:xfrm>
            <a:off x="2460042" y="3208421"/>
            <a:ext cx="550578" cy="2727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il: höger 8">
            <a:extLst>
              <a:ext uri="{FF2B5EF4-FFF2-40B4-BE49-F238E27FC236}">
                <a16:creationId xmlns:a16="http://schemas.microsoft.com/office/drawing/2014/main" id="{CBC0EDAD-6F77-FBC4-F0BF-A73125ABF7D1}"/>
              </a:ext>
            </a:extLst>
          </p:cNvPr>
          <p:cNvSpPr/>
          <p:nvPr/>
        </p:nvSpPr>
        <p:spPr>
          <a:xfrm>
            <a:off x="4998402" y="3185704"/>
            <a:ext cx="550578" cy="2727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413276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88B7AE28-DA83-32A9-507E-2958030CCC93}"/>
              </a:ext>
            </a:extLst>
          </p:cNvPr>
          <p:cNvSpPr>
            <a:spLocks noGrp="1"/>
          </p:cNvSpPr>
          <p:nvPr>
            <p:ph idx="1"/>
          </p:nvPr>
        </p:nvSpPr>
        <p:spPr>
          <a:xfrm>
            <a:off x="576002" y="1080000"/>
            <a:ext cx="7421825" cy="347747"/>
          </a:xfrm>
        </p:spPr>
        <p:txBody>
          <a:bodyPr/>
          <a:lstStyle/>
          <a:p>
            <a:r>
              <a:rPr lang="en-US" spc="-30" dirty="0"/>
              <a:t>Example LMT: Construction woodworker – Module: Wooden frames 1</a:t>
            </a:r>
          </a:p>
          <a:p>
            <a:pPr marL="342900" lvl="1" indent="0">
              <a:buNone/>
            </a:pPr>
            <a:endParaRPr lang="sv-SE" spc="-30" dirty="0"/>
          </a:p>
        </p:txBody>
      </p:sp>
      <p:sp>
        <p:nvSpPr>
          <p:cNvPr id="7" name="Rubrik 6">
            <a:extLst>
              <a:ext uri="{FF2B5EF4-FFF2-40B4-BE49-F238E27FC236}">
                <a16:creationId xmlns:a16="http://schemas.microsoft.com/office/drawing/2014/main" id="{324141C3-D379-08BA-7F94-48C341756952}"/>
              </a:ext>
            </a:extLst>
          </p:cNvPr>
          <p:cNvSpPr>
            <a:spLocks noGrp="1"/>
          </p:cNvSpPr>
          <p:nvPr>
            <p:ph type="title"/>
          </p:nvPr>
        </p:nvSpPr>
        <p:spPr/>
        <p:txBody>
          <a:bodyPr/>
          <a:lstStyle/>
          <a:p>
            <a:r>
              <a:rPr lang="sv-SE" sz="2800" dirty="0"/>
              <a:t>G/D </a:t>
            </a:r>
            <a:r>
              <a:rPr lang="sv-SE" sz="2800" dirty="0" err="1"/>
              <a:t>skills</a:t>
            </a:r>
            <a:r>
              <a:rPr lang="sv-SE" sz="2800" dirty="0"/>
              <a:t> in </a:t>
            </a:r>
            <a:r>
              <a:rPr lang="sv-SE" sz="2800" dirty="0" err="1"/>
              <a:t>LMTs</a:t>
            </a:r>
            <a:r>
              <a:rPr lang="sv-SE" sz="2800" dirty="0"/>
              <a:t> - </a:t>
            </a:r>
            <a:r>
              <a:rPr lang="sv-SE" sz="2800" dirty="0" err="1"/>
              <a:t>Example</a:t>
            </a:r>
            <a:endParaRPr lang="sv-SE" dirty="0"/>
          </a:p>
        </p:txBody>
      </p:sp>
      <p:graphicFrame>
        <p:nvGraphicFramePr>
          <p:cNvPr id="10" name="Tabell 13" descr="Exempeltabell">
            <a:extLst>
              <a:ext uri="{FF2B5EF4-FFF2-40B4-BE49-F238E27FC236}">
                <a16:creationId xmlns:a16="http://schemas.microsoft.com/office/drawing/2014/main" id="{E5A12A32-48B2-0AC8-5C1E-E2B7472DB06E}"/>
              </a:ext>
            </a:extLst>
          </p:cNvPr>
          <p:cNvGraphicFramePr>
            <a:graphicFrameLocks/>
          </p:cNvGraphicFramePr>
          <p:nvPr>
            <p:extLst>
              <p:ext uri="{D42A27DB-BD31-4B8C-83A1-F6EECF244321}">
                <p14:modId xmlns:p14="http://schemas.microsoft.com/office/powerpoint/2010/main" val="1148148840"/>
              </p:ext>
            </p:extLst>
          </p:nvPr>
        </p:nvGraphicFramePr>
        <p:xfrm>
          <a:off x="577617" y="1522507"/>
          <a:ext cx="3464994" cy="3136521"/>
        </p:xfrm>
        <a:graphic>
          <a:graphicData uri="http://schemas.openxmlformats.org/drawingml/2006/table">
            <a:tbl>
              <a:tblPr firstRow="1" bandRow="1">
                <a:tableStyleId>{5C22544A-7EE6-4342-B048-85BDC9FD1C3A}</a:tableStyleId>
              </a:tblPr>
              <a:tblGrid>
                <a:gridCol w="3464994">
                  <a:extLst>
                    <a:ext uri="{9D8B030D-6E8A-4147-A177-3AD203B41FA5}">
                      <a16:colId xmlns:a16="http://schemas.microsoft.com/office/drawing/2014/main" val="2179303191"/>
                    </a:ext>
                  </a:extLst>
                </a:gridCol>
              </a:tblGrid>
              <a:tr h="3704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dirty="0" err="1"/>
                        <a:t>Wooden</a:t>
                      </a:r>
                      <a:r>
                        <a:rPr lang="sv-SE" dirty="0"/>
                        <a:t> </a:t>
                      </a:r>
                      <a:r>
                        <a:rPr lang="sv-SE" dirty="0" err="1"/>
                        <a:t>frames</a:t>
                      </a:r>
                      <a:r>
                        <a:rPr lang="sv-SE" dirty="0"/>
                        <a: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2482011"/>
                  </a:ext>
                </a:extLst>
              </a:tr>
              <a:tr h="2167983">
                <a:tc>
                  <a:txBody>
                    <a:bodyPr/>
                    <a:lstStyle/>
                    <a:p>
                      <a:r>
                        <a:rPr lang="en-US" dirty="0"/>
                        <a:t>Simpler planning and calculations to solve the tasks. Wooden frames, for example joists, regulations, roof structures and prefabricated wooden structures. Mold construction. Insulation material against sound, heat and cold. Wind protection and diffusion. Protection of building structures against moisture damage. Wood materials and different types of insulation materials and their properties. The processing process of the wood material. Tools and machines for various purposes, handling and maintenance […].</a:t>
                      </a:r>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2560117"/>
                  </a:ext>
                </a:extLst>
              </a:tr>
            </a:tbl>
          </a:graphicData>
        </a:graphic>
      </p:graphicFrame>
      <p:graphicFrame>
        <p:nvGraphicFramePr>
          <p:cNvPr id="11" name="Tabell 13" descr="Exempeltabell">
            <a:extLst>
              <a:ext uri="{FF2B5EF4-FFF2-40B4-BE49-F238E27FC236}">
                <a16:creationId xmlns:a16="http://schemas.microsoft.com/office/drawing/2014/main" id="{C074C3F2-73D4-7610-1E8E-4FE1905089C4}"/>
              </a:ext>
            </a:extLst>
          </p:cNvPr>
          <p:cNvGraphicFramePr>
            <a:graphicFrameLocks/>
          </p:cNvGraphicFramePr>
          <p:nvPr>
            <p:extLst>
              <p:ext uri="{D42A27DB-BD31-4B8C-83A1-F6EECF244321}">
                <p14:modId xmlns:p14="http://schemas.microsoft.com/office/powerpoint/2010/main" val="3732118893"/>
              </p:ext>
            </p:extLst>
          </p:nvPr>
        </p:nvGraphicFramePr>
        <p:xfrm>
          <a:off x="4370035" y="1522507"/>
          <a:ext cx="3627791" cy="3136520"/>
        </p:xfrm>
        <a:graphic>
          <a:graphicData uri="http://schemas.openxmlformats.org/drawingml/2006/table">
            <a:tbl>
              <a:tblPr firstRow="1" bandRow="1">
                <a:tableStyleId>{5C22544A-7EE6-4342-B048-85BDC9FD1C3A}</a:tableStyleId>
              </a:tblPr>
              <a:tblGrid>
                <a:gridCol w="3627791">
                  <a:extLst>
                    <a:ext uri="{9D8B030D-6E8A-4147-A177-3AD203B41FA5}">
                      <a16:colId xmlns:a16="http://schemas.microsoft.com/office/drawing/2014/main" val="2179303191"/>
                    </a:ext>
                  </a:extLst>
                </a:gridCol>
              </a:tblGrid>
              <a:tr h="31365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dirty="0" err="1"/>
                        <a:t>Wooden</a:t>
                      </a:r>
                      <a:r>
                        <a:rPr lang="sv-SE" dirty="0"/>
                        <a:t> </a:t>
                      </a:r>
                      <a:r>
                        <a:rPr lang="sv-SE" dirty="0" err="1"/>
                        <a:t>frames</a:t>
                      </a:r>
                      <a:r>
                        <a:rPr lang="sv-SE" dirty="0"/>
                        <a:t> 1 – </a:t>
                      </a:r>
                      <a:r>
                        <a:rPr lang="sv-SE" dirty="0" err="1"/>
                        <a:t>mapped</a:t>
                      </a:r>
                      <a:r>
                        <a:rPr lang="sv-SE" dirty="0"/>
                        <a:t> </a:t>
                      </a:r>
                      <a:r>
                        <a:rPr lang="sv-SE" dirty="0" err="1"/>
                        <a:t>skills</a:t>
                      </a:r>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2482011"/>
                  </a:ext>
                </a:extLst>
              </a:tr>
              <a:tr h="313652">
                <a:tc>
                  <a:txBody>
                    <a:bodyPr/>
                    <a:lstStyle/>
                    <a:p>
                      <a:pPr>
                        <a:lnSpc>
                          <a:spcPts val="1400"/>
                        </a:lnSpc>
                        <a:spcAft>
                          <a:spcPts val="1000"/>
                        </a:spcAft>
                      </a:pPr>
                      <a:r>
                        <a:rPr lang="sv-SE" sz="1350" dirty="0">
                          <a:effectLst/>
                          <a:latin typeface="+mj-lt"/>
                          <a:ea typeface="Georgia" panose="02040502050405020303" pitchFamily="18" charset="0"/>
                          <a:cs typeface="Times New Roman" panose="02020603050405020304" pitchFamily="18" charset="0"/>
                        </a:rPr>
                        <a:t>General </a:t>
                      </a:r>
                      <a:r>
                        <a:rPr lang="sv-SE" sz="1350" dirty="0" err="1">
                          <a:effectLst/>
                          <a:latin typeface="+mj-lt"/>
                          <a:ea typeface="Georgia" panose="02040502050405020303" pitchFamily="18" charset="0"/>
                          <a:cs typeface="Times New Roman" panose="02020603050405020304" pitchFamily="18" charset="0"/>
                        </a:rPr>
                        <a:t>work</a:t>
                      </a:r>
                      <a:r>
                        <a:rPr lang="sv-SE" sz="1350" dirty="0">
                          <a:effectLst/>
                          <a:latin typeface="+mj-lt"/>
                          <a:ea typeface="Georgia" panose="02040502050405020303" pitchFamily="18" charset="0"/>
                          <a:cs typeface="Times New Roman" panose="02020603050405020304" pitchFamily="18" charset="0"/>
                        </a:rPr>
                        <a:t> </a:t>
                      </a:r>
                      <a:r>
                        <a:rPr lang="sv-SE" sz="1350" dirty="0" err="1">
                          <a:effectLst/>
                          <a:latin typeface="+mj-lt"/>
                          <a:ea typeface="Georgia" panose="02040502050405020303" pitchFamily="18" charset="0"/>
                          <a:cs typeface="Times New Roman" panose="02020603050405020304" pitchFamily="18" charset="0"/>
                        </a:rPr>
                        <a:t>environment</a:t>
                      </a:r>
                      <a:r>
                        <a:rPr lang="sv-SE" sz="1350" dirty="0">
                          <a:effectLst/>
                          <a:latin typeface="+mj-lt"/>
                          <a:ea typeface="Georgia" panose="02040502050405020303" pitchFamily="18" charset="0"/>
                          <a:cs typeface="Times New Roman" panose="02020603050405020304" pitchFamily="18" charset="0"/>
                        </a:rPr>
                        <a:t> training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2560117"/>
                  </a:ext>
                </a:extLst>
              </a:tr>
              <a:tr h="313652">
                <a:tc>
                  <a:txBody>
                    <a:bodyPr/>
                    <a:lstStyle/>
                    <a:p>
                      <a:pPr>
                        <a:lnSpc>
                          <a:spcPts val="1400"/>
                        </a:lnSpc>
                        <a:spcAft>
                          <a:spcPts val="1000"/>
                        </a:spcAft>
                      </a:pPr>
                      <a:r>
                        <a:rPr lang="sv-SE" sz="1350" dirty="0" err="1">
                          <a:effectLst/>
                          <a:latin typeface="+mj-lt"/>
                          <a:ea typeface="Georgia" panose="02040502050405020303" pitchFamily="18" charset="0"/>
                          <a:cs typeface="Times New Roman" panose="02020603050405020304" pitchFamily="18" charset="0"/>
                        </a:rPr>
                        <a:t>Shaping</a:t>
                      </a:r>
                      <a:endParaRPr lang="sv-SE" sz="1350" dirty="0">
                        <a:effectLst/>
                        <a:latin typeface="+mj-lt"/>
                        <a:ea typeface="Georgia" panose="02040502050405020303"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1674032"/>
                  </a:ext>
                </a:extLst>
              </a:tr>
              <a:tr h="313652">
                <a:tc>
                  <a:txBody>
                    <a:bodyPr/>
                    <a:lstStyle/>
                    <a:p>
                      <a:pPr>
                        <a:lnSpc>
                          <a:spcPts val="1400"/>
                        </a:lnSpc>
                        <a:spcAft>
                          <a:spcPts val="1000"/>
                        </a:spcAft>
                      </a:pPr>
                      <a:r>
                        <a:rPr lang="sv-SE" sz="1350" dirty="0" err="1">
                          <a:solidFill>
                            <a:srgbClr val="000000"/>
                          </a:solidFill>
                          <a:effectLst/>
                          <a:latin typeface="+mj-lt"/>
                          <a:ea typeface="Georgia" panose="02040502050405020303" pitchFamily="18" charset="0"/>
                          <a:cs typeface="Times New Roman" panose="02020603050405020304" pitchFamily="18" charset="0"/>
                        </a:rPr>
                        <a:t>Sorting</a:t>
                      </a:r>
                      <a:r>
                        <a:rPr lang="sv-SE" sz="1350" dirty="0">
                          <a:solidFill>
                            <a:srgbClr val="000000"/>
                          </a:solidFill>
                          <a:effectLst/>
                          <a:latin typeface="+mj-lt"/>
                          <a:ea typeface="Georgia" panose="02040502050405020303" pitchFamily="18" charset="0"/>
                          <a:cs typeface="Times New Roman" panose="02020603050405020304" pitchFamily="18" charset="0"/>
                        </a:rPr>
                        <a:t> </a:t>
                      </a:r>
                      <a:r>
                        <a:rPr lang="sv-SE" sz="1350" dirty="0" err="1">
                          <a:solidFill>
                            <a:srgbClr val="000000"/>
                          </a:solidFill>
                          <a:effectLst/>
                          <a:latin typeface="+mj-lt"/>
                          <a:ea typeface="Georgia" panose="02040502050405020303" pitchFamily="18" charset="0"/>
                          <a:cs typeface="Times New Roman" panose="02020603050405020304" pitchFamily="18" charset="0"/>
                        </a:rPr>
                        <a:t>of</a:t>
                      </a:r>
                      <a:r>
                        <a:rPr lang="sv-SE" sz="1350" dirty="0">
                          <a:solidFill>
                            <a:srgbClr val="000000"/>
                          </a:solidFill>
                          <a:effectLst/>
                          <a:latin typeface="+mj-lt"/>
                          <a:ea typeface="Georgia" panose="02040502050405020303" pitchFamily="18" charset="0"/>
                          <a:cs typeface="Times New Roman" panose="02020603050405020304" pitchFamily="18" charset="0"/>
                        </a:rPr>
                        <a:t> </a:t>
                      </a:r>
                      <a:r>
                        <a:rPr lang="sv-SE" sz="1350" dirty="0" err="1">
                          <a:solidFill>
                            <a:srgbClr val="000000"/>
                          </a:solidFill>
                          <a:effectLst/>
                          <a:latin typeface="+mj-lt"/>
                          <a:ea typeface="Georgia" panose="02040502050405020303" pitchFamily="18" charset="0"/>
                          <a:cs typeface="Times New Roman" panose="02020603050405020304" pitchFamily="18" charset="0"/>
                        </a:rPr>
                        <a:t>construction</a:t>
                      </a:r>
                      <a:r>
                        <a:rPr lang="sv-SE" sz="1350" dirty="0">
                          <a:solidFill>
                            <a:srgbClr val="000000"/>
                          </a:solidFill>
                          <a:effectLst/>
                          <a:latin typeface="+mj-lt"/>
                          <a:ea typeface="Georgia" panose="02040502050405020303" pitchFamily="18" charset="0"/>
                          <a:cs typeface="Times New Roman" panose="02020603050405020304" pitchFamily="18" charset="0"/>
                        </a:rPr>
                        <a:t> </a:t>
                      </a:r>
                      <a:r>
                        <a:rPr lang="sv-SE" sz="1350" dirty="0" err="1">
                          <a:solidFill>
                            <a:srgbClr val="000000"/>
                          </a:solidFill>
                          <a:effectLst/>
                          <a:latin typeface="+mj-lt"/>
                          <a:ea typeface="Georgia" panose="02040502050405020303" pitchFamily="18" charset="0"/>
                          <a:cs typeface="Times New Roman" panose="02020603050405020304" pitchFamily="18" charset="0"/>
                        </a:rPr>
                        <a:t>waste</a:t>
                      </a:r>
                      <a:endParaRPr lang="sv-SE" sz="1350" dirty="0">
                        <a:effectLst/>
                        <a:latin typeface="+mj-lt"/>
                        <a:ea typeface="Georgia" panose="02040502050405020303"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743701516"/>
                  </a:ext>
                </a:extLst>
              </a:tr>
              <a:tr h="313652">
                <a:tc>
                  <a:txBody>
                    <a:bodyPr/>
                    <a:lstStyle/>
                    <a:p>
                      <a:pPr>
                        <a:lnSpc>
                          <a:spcPts val="1400"/>
                        </a:lnSpc>
                        <a:spcAft>
                          <a:spcPts val="1000"/>
                        </a:spcAft>
                      </a:pPr>
                      <a:r>
                        <a:rPr lang="sv-SE" sz="1350" dirty="0" err="1">
                          <a:solidFill>
                            <a:srgbClr val="000000"/>
                          </a:solidFill>
                          <a:effectLst/>
                          <a:latin typeface="+mj-lt"/>
                          <a:ea typeface="Georgia" panose="02040502050405020303" pitchFamily="18" charset="0"/>
                          <a:cs typeface="Times New Roman" panose="02020603050405020304" pitchFamily="18" charset="0"/>
                        </a:rPr>
                        <a:t>Sustainable</a:t>
                      </a:r>
                      <a:r>
                        <a:rPr lang="sv-SE" sz="1350" dirty="0">
                          <a:solidFill>
                            <a:srgbClr val="000000"/>
                          </a:solidFill>
                          <a:effectLst/>
                          <a:latin typeface="+mj-lt"/>
                          <a:ea typeface="Georgia" panose="02040502050405020303" pitchFamily="18" charset="0"/>
                          <a:cs typeface="Times New Roman" panose="02020603050405020304" pitchFamily="18" charset="0"/>
                        </a:rPr>
                        <a:t> material </a:t>
                      </a:r>
                      <a:r>
                        <a:rPr lang="sv-SE" sz="1350" dirty="0" err="1">
                          <a:solidFill>
                            <a:srgbClr val="000000"/>
                          </a:solidFill>
                          <a:effectLst/>
                          <a:latin typeface="+mj-lt"/>
                          <a:ea typeface="Georgia" panose="02040502050405020303" pitchFamily="18" charset="0"/>
                          <a:cs typeface="Times New Roman" panose="02020603050405020304" pitchFamily="18" charset="0"/>
                        </a:rPr>
                        <a:t>choices</a:t>
                      </a:r>
                      <a:r>
                        <a:rPr lang="sv-SE" sz="1350" dirty="0">
                          <a:solidFill>
                            <a:srgbClr val="000000"/>
                          </a:solidFill>
                          <a:effectLst/>
                          <a:latin typeface="+mj-lt"/>
                          <a:ea typeface="Georgia" panose="02040502050405020303" pitchFamily="18" charset="0"/>
                          <a:cs typeface="Times New Roman" panose="02020603050405020304" pitchFamily="18" charset="0"/>
                        </a:rPr>
                        <a:t>, </a:t>
                      </a:r>
                      <a:r>
                        <a:rPr lang="sv-SE" sz="1350" dirty="0" err="1">
                          <a:solidFill>
                            <a:srgbClr val="000000"/>
                          </a:solidFill>
                          <a:effectLst/>
                          <a:latin typeface="+mj-lt"/>
                          <a:ea typeface="Georgia" panose="02040502050405020303" pitchFamily="18" charset="0"/>
                          <a:cs typeface="Times New Roman" panose="02020603050405020304" pitchFamily="18" charset="0"/>
                        </a:rPr>
                        <a:t>construction</a:t>
                      </a:r>
                      <a:endParaRPr lang="sv-SE" sz="1350" dirty="0">
                        <a:effectLst/>
                        <a:latin typeface="+mj-lt"/>
                        <a:ea typeface="Georgia" panose="02040502050405020303"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504342299"/>
                  </a:ext>
                </a:extLst>
              </a:tr>
              <a:tr h="313652">
                <a:tc>
                  <a:txBody>
                    <a:bodyPr/>
                    <a:lstStyle/>
                    <a:p>
                      <a:pPr>
                        <a:lnSpc>
                          <a:spcPts val="1400"/>
                        </a:lnSpc>
                        <a:spcAft>
                          <a:spcPts val="1000"/>
                        </a:spcAft>
                      </a:pPr>
                      <a:r>
                        <a:rPr lang="sv-SE" sz="1350" dirty="0" err="1">
                          <a:solidFill>
                            <a:srgbClr val="000000"/>
                          </a:solidFill>
                          <a:effectLst/>
                          <a:latin typeface="+mj-lt"/>
                          <a:ea typeface="Georgia" panose="02040502050405020303" pitchFamily="18" charset="0"/>
                          <a:cs typeface="Times New Roman" panose="02020603050405020304" pitchFamily="18" charset="0"/>
                        </a:rPr>
                        <a:t>Insulation</a:t>
                      </a:r>
                      <a:endParaRPr lang="sv-SE" sz="1350" dirty="0">
                        <a:effectLst/>
                        <a:latin typeface="+mj-lt"/>
                        <a:ea typeface="Georgia" panose="02040502050405020303"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500269747"/>
                  </a:ext>
                </a:extLst>
              </a:tr>
              <a:tr h="313652">
                <a:tc>
                  <a:txBody>
                    <a:bodyPr/>
                    <a:lstStyle/>
                    <a:p>
                      <a:pPr>
                        <a:lnSpc>
                          <a:spcPts val="1400"/>
                        </a:lnSpc>
                        <a:spcAft>
                          <a:spcPts val="1000"/>
                        </a:spcAft>
                      </a:pPr>
                      <a:r>
                        <a:rPr lang="sv-SE" sz="1350">
                          <a:effectLst/>
                          <a:latin typeface="+mj-lt"/>
                          <a:ea typeface="Georgia" panose="02040502050405020303" pitchFamily="18" charset="0"/>
                          <a:cs typeface="Times New Roman" panose="02020603050405020304" pitchFamily="18" charset="0"/>
                        </a:rPr>
                        <a:t>Mechanical knowledge, construction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7319827"/>
                  </a:ext>
                </a:extLst>
              </a:tr>
              <a:tr h="313652">
                <a:tc>
                  <a:txBody>
                    <a:bodyPr/>
                    <a:lstStyle/>
                    <a:p>
                      <a:pPr>
                        <a:lnSpc>
                          <a:spcPts val="1400"/>
                        </a:lnSpc>
                        <a:spcAft>
                          <a:spcPts val="1000"/>
                        </a:spcAft>
                      </a:pPr>
                      <a:r>
                        <a:rPr lang="sv-SE" sz="1350" dirty="0">
                          <a:effectLst/>
                          <a:latin typeface="+mj-lt"/>
                          <a:ea typeface="Georgia" panose="02040502050405020303" pitchFamily="18" charset="0"/>
                          <a:cs typeface="Times New Roman" panose="02020603050405020304" pitchFamily="18" charset="0"/>
                        </a:rPr>
                        <a:t>Materials planning, </a:t>
                      </a:r>
                      <a:r>
                        <a:rPr lang="sv-SE" sz="1350" dirty="0" err="1">
                          <a:effectLst/>
                          <a:latin typeface="+mj-lt"/>
                          <a:ea typeface="Georgia" panose="02040502050405020303" pitchFamily="18" charset="0"/>
                          <a:cs typeface="Times New Roman" panose="02020603050405020304" pitchFamily="18" charset="0"/>
                        </a:rPr>
                        <a:t>construction</a:t>
                      </a:r>
                      <a:endParaRPr lang="sv-SE" sz="1350" dirty="0">
                        <a:effectLst/>
                        <a:latin typeface="+mj-lt"/>
                        <a:ea typeface="Georgia" panose="02040502050405020303"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2101033"/>
                  </a:ext>
                </a:extLst>
              </a:tr>
              <a:tr h="313652">
                <a:tc>
                  <a:txBody>
                    <a:bodyPr/>
                    <a:lstStyle/>
                    <a:p>
                      <a:pPr>
                        <a:lnSpc>
                          <a:spcPts val="1400"/>
                        </a:lnSpc>
                        <a:spcAft>
                          <a:spcPts val="1000"/>
                        </a:spcAft>
                      </a:pPr>
                      <a:r>
                        <a:rPr lang="sv-SE" sz="1350" dirty="0" err="1">
                          <a:effectLst/>
                          <a:latin typeface="+mj-lt"/>
                          <a:ea typeface="Georgia" panose="02040502050405020303" pitchFamily="18" charset="0"/>
                          <a:cs typeface="Times New Roman" panose="02020603050405020304" pitchFamily="18" charset="0"/>
                        </a:rPr>
                        <a:t>Vocational</a:t>
                      </a:r>
                      <a:r>
                        <a:rPr lang="sv-SE" sz="1350" dirty="0">
                          <a:effectLst/>
                          <a:latin typeface="+mj-lt"/>
                          <a:ea typeface="Georgia" panose="02040502050405020303" pitchFamily="18" charset="0"/>
                          <a:cs typeface="Times New Roman" panose="02020603050405020304" pitchFamily="18" charset="0"/>
                        </a:rPr>
                        <a:t> </a:t>
                      </a:r>
                      <a:r>
                        <a:rPr lang="sv-SE" sz="1350" dirty="0" err="1">
                          <a:effectLst/>
                          <a:latin typeface="+mj-lt"/>
                          <a:ea typeface="Georgia" panose="02040502050405020303" pitchFamily="18" charset="0"/>
                          <a:cs typeface="Times New Roman" panose="02020603050405020304" pitchFamily="18" charset="0"/>
                        </a:rPr>
                        <a:t>mathematics</a:t>
                      </a:r>
                      <a:r>
                        <a:rPr lang="sv-SE" sz="1350" dirty="0">
                          <a:effectLst/>
                          <a:latin typeface="+mj-lt"/>
                          <a:ea typeface="Georgia" panose="02040502050405020303" pitchFamily="18" charset="0"/>
                          <a:cs typeface="Times New Roman" panose="02020603050405020304" pitchFamily="18" charset="0"/>
                        </a:rPr>
                        <a:t>, </a:t>
                      </a:r>
                      <a:r>
                        <a:rPr lang="sv-SE" sz="1350" dirty="0" err="1">
                          <a:effectLst/>
                          <a:latin typeface="+mj-lt"/>
                          <a:ea typeface="Georgia" panose="02040502050405020303" pitchFamily="18" charset="0"/>
                          <a:cs typeface="Times New Roman" panose="02020603050405020304" pitchFamily="18" charset="0"/>
                        </a:rPr>
                        <a:t>construction</a:t>
                      </a:r>
                      <a:endParaRPr lang="sv-SE" sz="1350" dirty="0">
                        <a:effectLst/>
                        <a:latin typeface="+mj-lt"/>
                        <a:ea typeface="Georgia" panose="02040502050405020303"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435752976"/>
                  </a:ext>
                </a:extLst>
              </a:tr>
              <a:tr h="313652">
                <a:tc>
                  <a:txBody>
                    <a:bodyPr/>
                    <a:lstStyle/>
                    <a:p>
                      <a:pPr>
                        <a:lnSpc>
                          <a:spcPts val="1400"/>
                        </a:lnSpc>
                        <a:spcAft>
                          <a:spcPts val="1000"/>
                        </a:spcAft>
                      </a:pPr>
                      <a:r>
                        <a:rPr lang="sv-SE" sz="1350" i="1" dirty="0" err="1">
                          <a:effectLst/>
                          <a:latin typeface="+mj-lt"/>
                          <a:ea typeface="Georgia" panose="02040502050405020303" pitchFamily="18" charset="0"/>
                          <a:cs typeface="Times New Roman" panose="02020603050405020304" pitchFamily="18" charset="0"/>
                        </a:rPr>
                        <a:t>Several</a:t>
                      </a:r>
                      <a:r>
                        <a:rPr lang="sv-SE" sz="1350" i="1" dirty="0">
                          <a:effectLst/>
                          <a:latin typeface="+mj-lt"/>
                          <a:ea typeface="Georgia" panose="02040502050405020303" pitchFamily="18" charset="0"/>
                          <a:cs typeface="Times New Roman" panose="02020603050405020304" pitchFamily="18" charset="0"/>
                        </a:rPr>
                        <a:t> </a:t>
                      </a:r>
                      <a:r>
                        <a:rPr lang="sv-SE" sz="1350" i="1" dirty="0" err="1">
                          <a:effectLst/>
                          <a:latin typeface="+mj-lt"/>
                          <a:ea typeface="Georgia" panose="02040502050405020303" pitchFamily="18" charset="0"/>
                          <a:cs typeface="Times New Roman" panose="02020603050405020304" pitchFamily="18" charset="0"/>
                        </a:rPr>
                        <a:t>more</a:t>
                      </a:r>
                      <a:r>
                        <a:rPr lang="sv-SE" sz="1350" i="1" dirty="0">
                          <a:effectLst/>
                          <a:latin typeface="+mj-lt"/>
                          <a:ea typeface="Georgia" panose="02040502050405020303" pitchFamily="18" charset="0"/>
                          <a:cs typeface="Times New Roman" panose="02020603050405020304" pitchFamily="18" charset="0"/>
                        </a:rPr>
                        <a:t> not </a:t>
                      </a:r>
                      <a:r>
                        <a:rPr lang="sv-SE" sz="1350" i="1" dirty="0" err="1">
                          <a:effectLst/>
                          <a:latin typeface="+mj-lt"/>
                          <a:ea typeface="Georgia" panose="02040502050405020303" pitchFamily="18" charset="0"/>
                          <a:cs typeface="Times New Roman" panose="02020603050405020304" pitchFamily="18" charset="0"/>
                        </a:rPr>
                        <a:t>displayed</a:t>
                      </a:r>
                      <a:endParaRPr lang="sv-SE" sz="1350" i="1" dirty="0">
                        <a:effectLst/>
                        <a:latin typeface="+mj-lt"/>
                        <a:ea typeface="Georgia" panose="02040502050405020303"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4851359"/>
                  </a:ext>
                </a:extLst>
              </a:tr>
            </a:tbl>
          </a:graphicData>
        </a:graphic>
      </p:graphicFrame>
    </p:spTree>
    <p:extLst>
      <p:ext uri="{BB962C8B-B14F-4D97-AF65-F5344CB8AC3E}">
        <p14:creationId xmlns:p14="http://schemas.microsoft.com/office/powerpoint/2010/main" val="3060581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a:t>Green </a:t>
            </a:r>
            <a:r>
              <a:rPr lang="sv-SE" sz="2400" dirty="0" err="1"/>
              <a:t>jobs</a:t>
            </a:r>
            <a:r>
              <a:rPr lang="sv-SE" sz="2400" dirty="0"/>
              <a:t> – inter-</a:t>
            </a:r>
            <a:r>
              <a:rPr lang="sv-SE" sz="2400" dirty="0" err="1"/>
              <a:t>government</a:t>
            </a:r>
            <a:r>
              <a:rPr lang="sv-SE" sz="2400" dirty="0"/>
              <a:t> </a:t>
            </a:r>
            <a:r>
              <a:rPr lang="sv-SE" sz="2400" dirty="0" err="1"/>
              <a:t>agency</a:t>
            </a:r>
            <a:r>
              <a:rPr lang="sv-SE" sz="2400" dirty="0"/>
              <a:t> </a:t>
            </a:r>
            <a:r>
              <a:rPr lang="sv-SE" sz="2400" dirty="0" err="1"/>
              <a:t>project</a:t>
            </a:r>
            <a:endParaRPr lang="sv-SE" sz="2400" dirty="0"/>
          </a:p>
        </p:txBody>
      </p:sp>
      <p:sp>
        <p:nvSpPr>
          <p:cNvPr id="4" name="Platshållare för innehåll 3">
            <a:extLst>
              <a:ext uri="{FF2B5EF4-FFF2-40B4-BE49-F238E27FC236}">
                <a16:creationId xmlns:a16="http://schemas.microsoft.com/office/drawing/2014/main" id="{88B7AE28-DA83-32A9-507E-2958030CCC93}"/>
              </a:ext>
            </a:extLst>
          </p:cNvPr>
          <p:cNvSpPr>
            <a:spLocks noGrp="1"/>
          </p:cNvSpPr>
          <p:nvPr>
            <p:ph idx="1"/>
          </p:nvPr>
        </p:nvSpPr>
        <p:spPr>
          <a:xfrm>
            <a:off x="576002" y="1080000"/>
            <a:ext cx="7421825" cy="3443874"/>
          </a:xfrm>
        </p:spPr>
        <p:txBody>
          <a:bodyPr/>
          <a:lstStyle/>
          <a:p>
            <a:r>
              <a:rPr lang="sv-SE" spc="-30" dirty="0"/>
              <a:t>Project </a:t>
            </a:r>
            <a:r>
              <a:rPr lang="sv-SE" spc="-30" dirty="0" err="1"/>
              <a:t>tasked</a:t>
            </a:r>
            <a:r>
              <a:rPr lang="sv-SE" spc="-30" dirty="0"/>
              <a:t> </a:t>
            </a:r>
            <a:r>
              <a:rPr lang="sv-SE" spc="-30" dirty="0" err="1"/>
              <a:t>with</a:t>
            </a:r>
            <a:r>
              <a:rPr lang="sv-SE" spc="-30" dirty="0"/>
              <a:t> </a:t>
            </a:r>
            <a:r>
              <a:rPr lang="sv-SE" spc="-30" dirty="0" err="1"/>
              <a:t>establishing</a:t>
            </a:r>
            <a:r>
              <a:rPr lang="sv-SE" spc="-30" dirty="0"/>
              <a:t> list </a:t>
            </a:r>
            <a:r>
              <a:rPr lang="sv-SE" spc="-30" dirty="0" err="1"/>
              <a:t>of</a:t>
            </a:r>
            <a:r>
              <a:rPr lang="sv-SE" spc="-30" dirty="0"/>
              <a:t> green </a:t>
            </a:r>
            <a:r>
              <a:rPr lang="sv-SE" spc="-30" dirty="0" err="1"/>
              <a:t>jobs</a:t>
            </a:r>
            <a:endParaRPr lang="sv-SE" spc="-30" dirty="0"/>
          </a:p>
          <a:p>
            <a:pPr lvl="1"/>
            <a:r>
              <a:rPr lang="sv-SE" spc="-30" dirty="0"/>
              <a:t>Swedish Public </a:t>
            </a:r>
            <a:r>
              <a:rPr lang="sv-SE" spc="-30" dirty="0" err="1"/>
              <a:t>Employment</a:t>
            </a:r>
            <a:r>
              <a:rPr lang="sv-SE" spc="-30" dirty="0"/>
              <a:t> Service, </a:t>
            </a:r>
            <a:r>
              <a:rPr lang="en-US" spc="-30" dirty="0"/>
              <a:t>Swedish National Agency for Higher Vocational Education and Statistics Sweden</a:t>
            </a:r>
            <a:endParaRPr lang="sv-SE" spc="-30" dirty="0"/>
          </a:p>
          <a:p>
            <a:r>
              <a:rPr lang="sv-SE" spc="-30" dirty="0"/>
              <a:t>Inter-</a:t>
            </a:r>
            <a:r>
              <a:rPr lang="sv-SE" spc="-30" dirty="0" err="1"/>
              <a:t>government</a:t>
            </a:r>
            <a:r>
              <a:rPr lang="sv-SE" spc="-30" dirty="0"/>
              <a:t> </a:t>
            </a:r>
            <a:r>
              <a:rPr lang="sv-SE" spc="-30" dirty="0" err="1"/>
              <a:t>agency</a:t>
            </a:r>
            <a:r>
              <a:rPr lang="sv-SE" spc="-30" dirty="0"/>
              <a:t> </a:t>
            </a:r>
            <a:r>
              <a:rPr lang="sv-SE" spc="-30" dirty="0" err="1"/>
              <a:t>working</a:t>
            </a:r>
            <a:r>
              <a:rPr lang="sv-SE" spc="-30" dirty="0"/>
              <a:t> </a:t>
            </a:r>
            <a:r>
              <a:rPr lang="sv-SE" spc="-30" dirty="0" err="1"/>
              <a:t>group</a:t>
            </a:r>
            <a:r>
              <a:rPr lang="sv-SE" spc="-30" dirty="0"/>
              <a:t> </a:t>
            </a:r>
            <a:r>
              <a:rPr lang="sv-SE" spc="-30" dirty="0" err="1"/>
              <a:t>tasked</a:t>
            </a:r>
            <a:r>
              <a:rPr lang="sv-SE" spc="-30" dirty="0"/>
              <a:t> </a:t>
            </a:r>
            <a:r>
              <a:rPr lang="sv-SE" spc="-30" dirty="0" err="1"/>
              <a:t>with</a:t>
            </a:r>
            <a:r>
              <a:rPr lang="sv-SE" spc="-30" dirty="0"/>
              <a:t> </a:t>
            </a:r>
            <a:r>
              <a:rPr lang="sv-SE" spc="-30" dirty="0" err="1"/>
              <a:t>defining</a:t>
            </a:r>
            <a:r>
              <a:rPr lang="sv-SE" spc="-30" dirty="0"/>
              <a:t> green </a:t>
            </a:r>
            <a:r>
              <a:rPr lang="sv-SE" spc="-30" dirty="0" err="1"/>
              <a:t>jobs</a:t>
            </a:r>
            <a:endParaRPr lang="sv-SE" spc="-30" dirty="0"/>
          </a:p>
          <a:p>
            <a:pPr lvl="1"/>
            <a:r>
              <a:rPr lang="sv-SE" spc="-30" dirty="0"/>
              <a:t>Swedish Public </a:t>
            </a:r>
            <a:r>
              <a:rPr lang="sv-SE" spc="-30" dirty="0" err="1"/>
              <a:t>Employment</a:t>
            </a:r>
            <a:r>
              <a:rPr lang="sv-SE" spc="-30" dirty="0"/>
              <a:t> Service, </a:t>
            </a:r>
            <a:r>
              <a:rPr lang="en-US" spc="-30" dirty="0"/>
              <a:t>Swedish National Agency for Higher Vocational Education and Statistics Sweden</a:t>
            </a:r>
            <a:endParaRPr lang="sv-SE" spc="-30" dirty="0"/>
          </a:p>
          <a:p>
            <a:pPr lvl="1"/>
            <a:r>
              <a:rPr lang="sv-SE" spc="-30" dirty="0"/>
              <a:t>ESCO </a:t>
            </a:r>
            <a:r>
              <a:rPr lang="sv-SE" spc="-30" dirty="0" err="1"/>
              <a:t>occupations</a:t>
            </a:r>
            <a:r>
              <a:rPr lang="sv-SE" spc="-30" dirty="0"/>
              <a:t> </a:t>
            </a:r>
            <a:r>
              <a:rPr lang="sv-SE" spc="-30" dirty="0" err="1"/>
              <a:t>ranked</a:t>
            </a:r>
            <a:r>
              <a:rPr lang="sv-SE" spc="-30" dirty="0"/>
              <a:t> </a:t>
            </a:r>
            <a:r>
              <a:rPr lang="sv-SE" spc="-30" dirty="0" err="1"/>
              <a:t>based</a:t>
            </a:r>
            <a:r>
              <a:rPr lang="sv-SE" spc="-30" dirty="0"/>
              <a:t> on </a:t>
            </a:r>
            <a:r>
              <a:rPr lang="sv-SE" spc="-30" dirty="0" err="1"/>
              <a:t>number</a:t>
            </a:r>
            <a:r>
              <a:rPr lang="sv-SE" spc="-30" dirty="0"/>
              <a:t> </a:t>
            </a:r>
            <a:r>
              <a:rPr lang="sv-SE" spc="-30" dirty="0" err="1"/>
              <a:t>of</a:t>
            </a:r>
            <a:r>
              <a:rPr lang="sv-SE" spc="-30" dirty="0"/>
              <a:t> </a:t>
            </a:r>
            <a:r>
              <a:rPr lang="sv-SE" spc="-30" dirty="0" err="1"/>
              <a:t>essential</a:t>
            </a:r>
            <a:r>
              <a:rPr lang="sv-SE" spc="-30" dirty="0"/>
              <a:t>/</a:t>
            </a:r>
            <a:r>
              <a:rPr lang="sv-SE" spc="-30" dirty="0" err="1"/>
              <a:t>optional</a:t>
            </a:r>
            <a:r>
              <a:rPr lang="sv-SE" spc="-30" dirty="0"/>
              <a:t> green </a:t>
            </a:r>
            <a:r>
              <a:rPr lang="sv-SE" spc="-30" dirty="0" err="1"/>
              <a:t>skills</a:t>
            </a:r>
            <a:endParaRPr lang="sv-SE" spc="-30" dirty="0"/>
          </a:p>
          <a:p>
            <a:pPr lvl="1"/>
            <a:r>
              <a:rPr lang="sv-SE" spc="-30" dirty="0"/>
              <a:t>SE </a:t>
            </a:r>
            <a:r>
              <a:rPr lang="sv-SE" spc="-30" dirty="0" err="1"/>
              <a:t>occupations</a:t>
            </a:r>
            <a:r>
              <a:rPr lang="sv-SE" spc="-30" dirty="0"/>
              <a:t> </a:t>
            </a:r>
            <a:r>
              <a:rPr lang="sv-SE" spc="-30" dirty="0" err="1"/>
              <a:t>mapped</a:t>
            </a:r>
            <a:r>
              <a:rPr lang="sv-SE" spc="-30" dirty="0"/>
              <a:t> to ’green’ ESCO </a:t>
            </a:r>
            <a:r>
              <a:rPr lang="sv-SE" spc="-30" dirty="0" err="1"/>
              <a:t>occupations</a:t>
            </a:r>
            <a:r>
              <a:rPr lang="sv-SE" spc="-30" dirty="0"/>
              <a:t> – SE </a:t>
            </a:r>
            <a:r>
              <a:rPr lang="sv-SE" spc="-30" dirty="0" err="1"/>
              <a:t>occupations</a:t>
            </a:r>
            <a:r>
              <a:rPr lang="sv-SE" spc="-30" dirty="0"/>
              <a:t> </a:t>
            </a:r>
            <a:r>
              <a:rPr lang="sv-SE" spc="-30" dirty="0" err="1"/>
              <a:t>with</a:t>
            </a:r>
            <a:r>
              <a:rPr lang="sv-SE" spc="-30" dirty="0"/>
              <a:t> ’</a:t>
            </a:r>
            <a:r>
              <a:rPr lang="sv-SE" spc="-30" dirty="0" err="1"/>
              <a:t>exact</a:t>
            </a:r>
            <a:r>
              <a:rPr lang="sv-SE" spc="-30" dirty="0"/>
              <a:t> match’ </a:t>
            </a:r>
            <a:r>
              <a:rPr lang="sv-SE" spc="-30" dirty="0" err="1"/>
              <a:t>yields</a:t>
            </a:r>
            <a:r>
              <a:rPr lang="sv-SE" spc="-30" dirty="0"/>
              <a:t> </a:t>
            </a:r>
            <a:r>
              <a:rPr lang="sv-SE" spc="-30" dirty="0" err="1"/>
              <a:t>promising</a:t>
            </a:r>
            <a:r>
              <a:rPr lang="sv-SE" spc="-30" dirty="0"/>
              <a:t> </a:t>
            </a:r>
            <a:r>
              <a:rPr lang="sv-SE" spc="-30" dirty="0" err="1"/>
              <a:t>results</a:t>
            </a:r>
            <a:r>
              <a:rPr lang="sv-SE" spc="-30" dirty="0"/>
              <a:t> </a:t>
            </a:r>
          </a:p>
          <a:p>
            <a:pPr lvl="1"/>
            <a:r>
              <a:rPr lang="sv-SE" spc="-30" dirty="0"/>
              <a:t>Demo – Excel </a:t>
            </a:r>
            <a:r>
              <a:rPr lang="sv-SE" spc="-30" dirty="0" err="1"/>
              <a:t>sheet</a:t>
            </a:r>
            <a:r>
              <a:rPr lang="sv-SE" spc="-30" dirty="0"/>
              <a:t> </a:t>
            </a:r>
            <a:endParaRPr lang="sv-SE" dirty="0"/>
          </a:p>
        </p:txBody>
      </p:sp>
    </p:spTree>
    <p:extLst>
      <p:ext uri="{BB962C8B-B14F-4D97-AF65-F5344CB8AC3E}">
        <p14:creationId xmlns:p14="http://schemas.microsoft.com/office/powerpoint/2010/main" val="2612713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err="1"/>
              <a:t>Why</a:t>
            </a:r>
            <a:r>
              <a:rPr lang="sv-SE" sz="2400" dirty="0"/>
              <a:t>?</a:t>
            </a:r>
          </a:p>
        </p:txBody>
      </p:sp>
      <p:sp>
        <p:nvSpPr>
          <p:cNvPr id="6" name="Platshållare för innehåll 2">
            <a:extLst>
              <a:ext uri="{FF2B5EF4-FFF2-40B4-BE49-F238E27FC236}">
                <a16:creationId xmlns:a16="http://schemas.microsoft.com/office/drawing/2014/main" id="{A84E8C73-143E-A3D4-F5B4-F7FCCA73BCC2}"/>
              </a:ext>
            </a:extLst>
          </p:cNvPr>
          <p:cNvSpPr>
            <a:spLocks noGrp="1"/>
          </p:cNvSpPr>
          <p:nvPr>
            <p:ph idx="1"/>
          </p:nvPr>
        </p:nvSpPr>
        <p:spPr>
          <a:xfrm>
            <a:off x="576263" y="998538"/>
            <a:ext cx="7421562" cy="3421062"/>
          </a:xfrm>
        </p:spPr>
        <p:txBody>
          <a:bodyPr/>
          <a:lstStyle/>
          <a:p>
            <a:r>
              <a:rPr lang="sv-SE" spc="-30" dirty="0"/>
              <a:t>Kickstart </a:t>
            </a:r>
            <a:r>
              <a:rPr lang="sv-SE" spc="-30" dirty="0" err="1"/>
              <a:t>React</a:t>
            </a:r>
            <a:r>
              <a:rPr lang="sv-SE" spc="-30" dirty="0"/>
              <a:t>-EU </a:t>
            </a:r>
            <a:r>
              <a:rPr lang="sv-SE" spc="-30" dirty="0" err="1"/>
              <a:t>project</a:t>
            </a:r>
            <a:r>
              <a:rPr lang="sv-SE" spc="-30" dirty="0"/>
              <a:t> – ESF </a:t>
            </a:r>
            <a:r>
              <a:rPr lang="sv-SE" spc="-30" dirty="0" err="1"/>
              <a:t>funding</a:t>
            </a:r>
            <a:r>
              <a:rPr lang="sv-SE" spc="-30" dirty="0"/>
              <a:t> for </a:t>
            </a:r>
            <a:r>
              <a:rPr lang="sv-SE" spc="-30" dirty="0" err="1"/>
              <a:t>unemployed</a:t>
            </a:r>
            <a:r>
              <a:rPr lang="sv-SE" spc="-30" dirty="0"/>
              <a:t> </a:t>
            </a:r>
            <a:r>
              <a:rPr lang="sv-SE" spc="-30" dirty="0" err="1"/>
              <a:t>losing</a:t>
            </a:r>
            <a:r>
              <a:rPr lang="sv-SE" spc="-30" dirty="0"/>
              <a:t> </a:t>
            </a:r>
            <a:r>
              <a:rPr lang="sv-SE" spc="-30" dirty="0" err="1"/>
              <a:t>their</a:t>
            </a:r>
            <a:r>
              <a:rPr lang="sv-SE" spc="-30" dirty="0"/>
              <a:t> </a:t>
            </a:r>
            <a:r>
              <a:rPr lang="sv-SE" spc="-30" dirty="0" err="1"/>
              <a:t>jobs</a:t>
            </a:r>
            <a:r>
              <a:rPr lang="sv-SE" spc="-30" dirty="0"/>
              <a:t> </a:t>
            </a:r>
            <a:r>
              <a:rPr lang="sv-SE" spc="-30" dirty="0" err="1"/>
              <a:t>due</a:t>
            </a:r>
            <a:r>
              <a:rPr lang="sv-SE" spc="-30" dirty="0"/>
              <a:t> to the </a:t>
            </a:r>
            <a:r>
              <a:rPr lang="sv-SE" spc="-30" dirty="0" err="1"/>
              <a:t>pandemic</a:t>
            </a:r>
            <a:endParaRPr lang="sv-SE" spc="-30" dirty="0"/>
          </a:p>
          <a:p>
            <a:r>
              <a:rPr lang="sv-SE" spc="-30" dirty="0" err="1"/>
              <a:t>One</a:t>
            </a:r>
            <a:r>
              <a:rPr lang="sv-SE" spc="-30" dirty="0"/>
              <a:t> </a:t>
            </a:r>
            <a:r>
              <a:rPr lang="sv-SE" spc="-30" dirty="0" err="1"/>
              <a:t>third</a:t>
            </a:r>
            <a:r>
              <a:rPr lang="sv-SE" spc="-30" dirty="0"/>
              <a:t> </a:t>
            </a:r>
            <a:r>
              <a:rPr lang="sv-SE" spc="-30" dirty="0" err="1"/>
              <a:t>of</a:t>
            </a:r>
            <a:r>
              <a:rPr lang="sv-SE" spc="-30" dirty="0"/>
              <a:t> the </a:t>
            </a:r>
            <a:r>
              <a:rPr lang="sv-SE" spc="-30" dirty="0" err="1"/>
              <a:t>funding</a:t>
            </a:r>
            <a:r>
              <a:rPr lang="sv-SE" spc="-30" dirty="0"/>
              <a:t> </a:t>
            </a:r>
            <a:r>
              <a:rPr lang="sv-SE" spc="-30" dirty="0" err="1"/>
              <a:t>should</a:t>
            </a:r>
            <a:r>
              <a:rPr lang="sv-SE" spc="-30" dirty="0"/>
              <a:t> </a:t>
            </a:r>
            <a:r>
              <a:rPr lang="sv-SE" spc="-30" dirty="0" err="1"/>
              <a:t>contribute</a:t>
            </a:r>
            <a:r>
              <a:rPr lang="sv-SE" spc="-30" dirty="0"/>
              <a:t> to a </a:t>
            </a:r>
            <a:r>
              <a:rPr lang="sv-SE" spc="-30" dirty="0" err="1"/>
              <a:t>carbon</a:t>
            </a:r>
            <a:r>
              <a:rPr lang="sv-SE" spc="-30" dirty="0"/>
              <a:t> </a:t>
            </a:r>
            <a:r>
              <a:rPr lang="sv-SE" spc="-30" dirty="0" err="1"/>
              <a:t>efficient</a:t>
            </a:r>
            <a:r>
              <a:rPr lang="sv-SE" spc="-30" dirty="0"/>
              <a:t> </a:t>
            </a:r>
            <a:r>
              <a:rPr lang="sv-SE" spc="-30" dirty="0" err="1"/>
              <a:t>economy</a:t>
            </a:r>
            <a:endParaRPr lang="sv-SE" spc="-30" dirty="0"/>
          </a:p>
          <a:p>
            <a:r>
              <a:rPr lang="sv-SE" spc="-30" dirty="0" err="1"/>
              <a:t>Idea</a:t>
            </a:r>
            <a:r>
              <a:rPr lang="sv-SE" spc="-30" dirty="0"/>
              <a:t> </a:t>
            </a:r>
            <a:r>
              <a:rPr lang="sv-SE" spc="-30" dirty="0" err="1"/>
              <a:t>came</a:t>
            </a:r>
            <a:r>
              <a:rPr lang="sv-SE" spc="-30" dirty="0"/>
              <a:t> </a:t>
            </a:r>
            <a:r>
              <a:rPr lang="sv-SE" spc="-30" dirty="0" err="1"/>
              <a:t>about</a:t>
            </a:r>
            <a:r>
              <a:rPr lang="sv-SE" spc="-30" dirty="0"/>
              <a:t> to </a:t>
            </a:r>
            <a:r>
              <a:rPr lang="sv-SE" spc="-30" dirty="0" err="1"/>
              <a:t>use</a:t>
            </a:r>
            <a:r>
              <a:rPr lang="sv-SE" spc="-30" dirty="0"/>
              <a:t> the ESCO green and digital </a:t>
            </a:r>
            <a:r>
              <a:rPr lang="sv-SE" spc="-30" dirty="0" err="1"/>
              <a:t>skills</a:t>
            </a:r>
            <a:r>
              <a:rPr lang="sv-SE" spc="-30" dirty="0"/>
              <a:t> set to </a:t>
            </a:r>
            <a:r>
              <a:rPr lang="sv-SE" spc="-30" dirty="0" err="1"/>
              <a:t>statistically</a:t>
            </a:r>
            <a:r>
              <a:rPr lang="sv-SE" spc="-30" dirty="0"/>
              <a:t> monitor </a:t>
            </a:r>
            <a:r>
              <a:rPr lang="sv-SE" spc="-30" dirty="0" err="1"/>
              <a:t>contribution</a:t>
            </a:r>
            <a:r>
              <a:rPr lang="sv-SE" spc="-30" dirty="0"/>
              <a:t> </a:t>
            </a:r>
          </a:p>
          <a:p>
            <a:r>
              <a:rPr lang="sv-SE" spc="-30" dirty="0"/>
              <a:t>Ambition to </a:t>
            </a:r>
            <a:r>
              <a:rPr lang="sv-SE" spc="-30" dirty="0" err="1"/>
              <a:t>develop</a:t>
            </a:r>
            <a:r>
              <a:rPr lang="sv-SE" spc="-30" dirty="0"/>
              <a:t> a </a:t>
            </a:r>
            <a:r>
              <a:rPr lang="sv-SE" spc="-30" dirty="0" err="1"/>
              <a:t>method</a:t>
            </a:r>
            <a:r>
              <a:rPr lang="sv-SE" spc="-30" dirty="0"/>
              <a:t> for </a:t>
            </a:r>
            <a:r>
              <a:rPr lang="sv-SE" spc="-30" dirty="0" err="1"/>
              <a:t>adding</a:t>
            </a:r>
            <a:r>
              <a:rPr lang="sv-SE" spc="-30" dirty="0"/>
              <a:t> a green/digital dimension to labour market data, </a:t>
            </a:r>
            <a:r>
              <a:rPr lang="sv-SE" spc="-30" dirty="0" err="1"/>
              <a:t>including</a:t>
            </a:r>
            <a:r>
              <a:rPr lang="sv-SE" spc="-30" dirty="0"/>
              <a:t> PES services </a:t>
            </a:r>
            <a:r>
              <a:rPr lang="sv-SE" spc="-30" dirty="0" err="1"/>
              <a:t>such</a:t>
            </a:r>
            <a:r>
              <a:rPr lang="sv-SE" spc="-30" dirty="0"/>
              <a:t> as </a:t>
            </a:r>
            <a:r>
              <a:rPr lang="sv-SE" spc="-30" dirty="0" err="1"/>
              <a:t>matching</a:t>
            </a:r>
            <a:r>
              <a:rPr lang="sv-SE" spc="-30" dirty="0"/>
              <a:t> </a:t>
            </a:r>
            <a:r>
              <a:rPr lang="sv-SE" spc="-30" dirty="0" err="1"/>
              <a:t>jobseekers</a:t>
            </a:r>
            <a:r>
              <a:rPr lang="sv-SE" spc="-30" dirty="0"/>
              <a:t>, labour market </a:t>
            </a:r>
            <a:r>
              <a:rPr lang="sv-SE" spc="-30" dirty="0" err="1"/>
              <a:t>demand</a:t>
            </a:r>
            <a:r>
              <a:rPr lang="sv-SE" spc="-30" dirty="0"/>
              <a:t> </a:t>
            </a:r>
            <a:r>
              <a:rPr lang="sv-SE" spc="-30" dirty="0" err="1"/>
              <a:t>forecasting</a:t>
            </a:r>
            <a:r>
              <a:rPr lang="sv-SE" spc="-30" dirty="0"/>
              <a:t>, etc.</a:t>
            </a:r>
          </a:p>
        </p:txBody>
      </p:sp>
    </p:spTree>
    <p:extLst>
      <p:ext uri="{BB962C8B-B14F-4D97-AF65-F5344CB8AC3E}">
        <p14:creationId xmlns:p14="http://schemas.microsoft.com/office/powerpoint/2010/main" val="1579178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BE7BCCF-CBCB-4CF6-9AA7-88258ED52C84}"/>
              </a:ext>
            </a:extLst>
          </p:cNvPr>
          <p:cNvSpPr>
            <a:spLocks noGrp="1"/>
          </p:cNvSpPr>
          <p:nvPr>
            <p:ph idx="1"/>
          </p:nvPr>
        </p:nvSpPr>
        <p:spPr>
          <a:xfrm>
            <a:off x="294290" y="1080000"/>
            <a:ext cx="8713076" cy="3420000"/>
          </a:xfrm>
        </p:spPr>
        <p:txBody>
          <a:bodyPr/>
          <a:lstStyle/>
          <a:p>
            <a:r>
              <a:rPr lang="sv-SE" dirty="0"/>
              <a:t>Contact</a:t>
            </a:r>
            <a:endParaRPr lang="sv-SE" dirty="0">
              <a:hlinkClick r:id="rId3">
                <a:extLst>
                  <a:ext uri="{A12FA001-AC4F-418D-AE19-62706E023703}">
                    <ahyp:hlinkClr xmlns:ahyp="http://schemas.microsoft.com/office/drawing/2018/hyperlinkcolor" val="tx"/>
                  </a:ext>
                </a:extLst>
              </a:hlinkClick>
            </a:endParaRPr>
          </a:p>
          <a:p>
            <a:pPr lvl="1"/>
            <a:r>
              <a:rPr lang="sv-SE" dirty="0">
                <a:hlinkClick r:id="rId3">
                  <a:extLst>
                    <a:ext uri="{A12FA001-AC4F-418D-AE19-62706E023703}">
                      <ahyp:hlinkClr xmlns:ahyp="http://schemas.microsoft.com/office/drawing/2018/hyperlinkcolor" val="tx"/>
                    </a:ext>
                  </a:extLst>
                </a:hlinkClick>
              </a:rPr>
              <a:t>petter.nygard@arbetsformedlingen.se</a:t>
            </a:r>
            <a:r>
              <a:rPr lang="sv-SE" dirty="0"/>
              <a:t> – </a:t>
            </a:r>
            <a:r>
              <a:rPr lang="sv-SE" dirty="0" err="1"/>
              <a:t>Occupational</a:t>
            </a:r>
            <a:r>
              <a:rPr lang="sv-SE" dirty="0"/>
              <a:t> analyst, Arbetsförmedlingen</a:t>
            </a:r>
          </a:p>
          <a:p>
            <a:pPr marL="342900" lvl="1" indent="0">
              <a:buNone/>
            </a:pPr>
            <a:endParaRPr lang="sv-SE" dirty="0"/>
          </a:p>
          <a:p>
            <a:r>
              <a:rPr lang="sv-SE" dirty="0" err="1"/>
              <a:t>Sources</a:t>
            </a:r>
            <a:endParaRPr lang="sv-SE" dirty="0"/>
          </a:p>
          <a:p>
            <a:pPr lvl="1"/>
            <a:r>
              <a:rPr lang="sv-SE" dirty="0"/>
              <a:t>https://gitlab.com/arbetsformedlingen/taxonomy-content/taxonomy-content-documentation/content/-/blob/main/doc_sv/kompetenssamlingar.md</a:t>
            </a:r>
          </a:p>
          <a:p>
            <a:pPr lvl="1"/>
            <a:r>
              <a:rPr lang="sv-SE" dirty="0"/>
              <a:t>https://jobtechdev.se/sv/komponenter/jobtech-taxonomy</a:t>
            </a:r>
          </a:p>
          <a:p>
            <a:pPr lvl="1"/>
            <a:r>
              <a:rPr lang="sv-SE" dirty="0"/>
              <a:t>https://atlas.jobtechdev.se/page/taxonomy.html </a:t>
            </a:r>
          </a:p>
          <a:p>
            <a:pPr lvl="1"/>
            <a:r>
              <a:rPr lang="sv-SE" dirty="0"/>
              <a:t>https://taxonomy.api.jobtechdev.se/v1/taxonomy/swagger-ui/index.html</a:t>
            </a:r>
          </a:p>
          <a:p>
            <a:pPr lvl="1"/>
            <a:r>
              <a:rPr lang="sv-SE" dirty="0"/>
              <a:t>https://gitlab.com/arbetsformedlingen/taxonomy-dev/frontend/jobtech-taxonomy-editor</a:t>
            </a:r>
          </a:p>
          <a:p>
            <a:pPr marL="342900" lvl="1" indent="0">
              <a:buNone/>
            </a:pPr>
            <a:endParaRPr lang="sv-SE" dirty="0"/>
          </a:p>
        </p:txBody>
      </p:sp>
    </p:spTree>
    <p:extLst>
      <p:ext uri="{BB962C8B-B14F-4D97-AF65-F5344CB8AC3E}">
        <p14:creationId xmlns:p14="http://schemas.microsoft.com/office/powerpoint/2010/main" val="1948164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68CC51A-152C-42F7-B603-19624E4A4ABE}"/>
              </a:ext>
            </a:extLst>
          </p:cNvPr>
          <p:cNvSpPr>
            <a:spLocks noGrp="1"/>
          </p:cNvSpPr>
          <p:nvPr>
            <p:ph type="ctrTitle"/>
          </p:nvPr>
        </p:nvSpPr>
        <p:spPr>
          <a:xfrm>
            <a:off x="2565400" y="1773335"/>
            <a:ext cx="3911600" cy="511901"/>
          </a:xfrm>
        </p:spPr>
        <p:txBody>
          <a:bodyPr/>
          <a:lstStyle/>
          <a:p>
            <a:r>
              <a:rPr lang="sv-SE" dirty="0" err="1"/>
              <a:t>Thank</a:t>
            </a:r>
            <a:r>
              <a:rPr lang="sv-SE" dirty="0"/>
              <a:t> </a:t>
            </a:r>
            <a:r>
              <a:rPr lang="sv-SE" dirty="0" err="1"/>
              <a:t>you</a:t>
            </a:r>
            <a:br>
              <a:rPr lang="sv-SE" dirty="0"/>
            </a:br>
            <a:br>
              <a:rPr lang="sv-SE" dirty="0"/>
            </a:br>
            <a:r>
              <a:rPr lang="sv-SE" dirty="0" err="1"/>
              <a:t>Questions</a:t>
            </a:r>
            <a:r>
              <a:rPr lang="sv-SE" dirty="0"/>
              <a:t>?</a:t>
            </a:r>
          </a:p>
        </p:txBody>
      </p:sp>
    </p:spTree>
    <p:extLst>
      <p:ext uri="{BB962C8B-B14F-4D97-AF65-F5344CB8AC3E}">
        <p14:creationId xmlns:p14="http://schemas.microsoft.com/office/powerpoint/2010/main" val="395060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a:t>ESCO </a:t>
            </a:r>
            <a:r>
              <a:rPr lang="sv-SE" sz="2400" dirty="0" err="1"/>
              <a:t>mapping</a:t>
            </a:r>
            <a:r>
              <a:rPr lang="sv-SE" sz="2400" dirty="0"/>
              <a:t> - </a:t>
            </a:r>
            <a:r>
              <a:rPr lang="sv-SE" sz="2400" dirty="0" err="1"/>
              <a:t>technical</a:t>
            </a:r>
            <a:r>
              <a:rPr lang="sv-SE" sz="2400" dirty="0"/>
              <a:t> solution </a:t>
            </a:r>
          </a:p>
        </p:txBody>
      </p:sp>
      <p:sp>
        <p:nvSpPr>
          <p:cNvPr id="6" name="Platshållare för innehåll 2">
            <a:extLst>
              <a:ext uri="{FF2B5EF4-FFF2-40B4-BE49-F238E27FC236}">
                <a16:creationId xmlns:a16="http://schemas.microsoft.com/office/drawing/2014/main" id="{A84E8C73-143E-A3D4-F5B4-F7FCCA73BCC2}"/>
              </a:ext>
            </a:extLst>
          </p:cNvPr>
          <p:cNvSpPr>
            <a:spLocks noGrp="1"/>
          </p:cNvSpPr>
          <p:nvPr>
            <p:ph idx="1"/>
          </p:nvPr>
        </p:nvSpPr>
        <p:spPr>
          <a:xfrm>
            <a:off x="576263" y="998538"/>
            <a:ext cx="7421562" cy="3421062"/>
          </a:xfrm>
        </p:spPr>
        <p:txBody>
          <a:bodyPr/>
          <a:lstStyle/>
          <a:p>
            <a:r>
              <a:rPr lang="sv-SE" spc="-30" dirty="0"/>
              <a:t>ESCO </a:t>
            </a:r>
            <a:r>
              <a:rPr lang="sv-SE" spc="-30" dirty="0" err="1"/>
              <a:t>occupations</a:t>
            </a:r>
            <a:r>
              <a:rPr lang="sv-SE" spc="-30" dirty="0"/>
              <a:t> and ESCO </a:t>
            </a:r>
            <a:r>
              <a:rPr lang="sv-SE" spc="-30" dirty="0" err="1"/>
              <a:t>skills</a:t>
            </a:r>
            <a:r>
              <a:rPr lang="sv-SE" spc="-30" dirty="0"/>
              <a:t> as </a:t>
            </a:r>
            <a:r>
              <a:rPr lang="sv-SE" spc="-30" dirty="0" err="1"/>
              <a:t>concepts</a:t>
            </a:r>
            <a:r>
              <a:rPr lang="sv-SE" spc="-30" dirty="0"/>
              <a:t> in </a:t>
            </a:r>
            <a:r>
              <a:rPr lang="sv-SE" spc="-30" dirty="0" err="1"/>
              <a:t>taxonomy</a:t>
            </a:r>
            <a:r>
              <a:rPr lang="sv-SE" spc="-30" dirty="0"/>
              <a:t> </a:t>
            </a:r>
            <a:r>
              <a:rPr lang="sv-SE" spc="-30" dirty="0" err="1"/>
              <a:t>database</a:t>
            </a:r>
            <a:endParaRPr lang="sv-SE" spc="-30" dirty="0"/>
          </a:p>
          <a:p>
            <a:pPr lvl="1"/>
            <a:r>
              <a:rPr lang="sv-SE" spc="-30" dirty="0" err="1"/>
              <a:t>type</a:t>
            </a:r>
            <a:r>
              <a:rPr lang="sv-SE" spc="-30" dirty="0"/>
              <a:t>: </a:t>
            </a:r>
            <a:r>
              <a:rPr lang="sv-SE" spc="-30" dirty="0" err="1"/>
              <a:t>esco-skill</a:t>
            </a:r>
            <a:endParaRPr lang="sv-SE" spc="-30" dirty="0"/>
          </a:p>
          <a:p>
            <a:pPr lvl="1"/>
            <a:r>
              <a:rPr lang="sv-SE" spc="-30" dirty="0" err="1"/>
              <a:t>type</a:t>
            </a:r>
            <a:r>
              <a:rPr lang="sv-SE" spc="-30" dirty="0"/>
              <a:t>: </a:t>
            </a:r>
            <a:r>
              <a:rPr lang="sv-SE" spc="-30" dirty="0" err="1"/>
              <a:t>esco-occupation</a:t>
            </a:r>
            <a:endParaRPr lang="sv-SE" spc="-30" dirty="0"/>
          </a:p>
          <a:p>
            <a:pPr lvl="1"/>
            <a:r>
              <a:rPr lang="sv-SE" spc="-30" dirty="0"/>
              <a:t>All ESCO </a:t>
            </a:r>
            <a:r>
              <a:rPr lang="sv-SE" spc="-30" dirty="0" err="1"/>
              <a:t>concepts</a:t>
            </a:r>
            <a:r>
              <a:rPr lang="sv-SE" spc="-30" dirty="0"/>
              <a:t> </a:t>
            </a:r>
            <a:r>
              <a:rPr lang="sv-SE" spc="-30" dirty="0" err="1"/>
              <a:t>have</a:t>
            </a:r>
            <a:r>
              <a:rPr lang="sv-SE" spc="-30" dirty="0"/>
              <a:t> </a:t>
            </a:r>
            <a:r>
              <a:rPr lang="sv-SE" spc="-30" dirty="0" err="1"/>
              <a:t>their</a:t>
            </a:r>
            <a:r>
              <a:rPr lang="sv-SE" spc="-30" dirty="0"/>
              <a:t> </a:t>
            </a:r>
            <a:r>
              <a:rPr lang="sv-SE" spc="-30" dirty="0" err="1"/>
              <a:t>own</a:t>
            </a:r>
            <a:r>
              <a:rPr lang="sv-SE" spc="-30" dirty="0"/>
              <a:t> IDs </a:t>
            </a:r>
          </a:p>
          <a:p>
            <a:r>
              <a:rPr lang="sv-SE" spc="-30" dirty="0" err="1"/>
              <a:t>Taxonomy</a:t>
            </a:r>
            <a:r>
              <a:rPr lang="sv-SE" spc="-30" dirty="0"/>
              <a:t> Editor – in-house </a:t>
            </a:r>
            <a:r>
              <a:rPr lang="sv-SE" spc="-30" dirty="0" err="1"/>
              <a:t>developed</a:t>
            </a:r>
            <a:r>
              <a:rPr lang="sv-SE" spc="-30" dirty="0"/>
              <a:t> administration software</a:t>
            </a:r>
          </a:p>
          <a:p>
            <a:pPr lvl="1"/>
            <a:r>
              <a:rPr lang="sv-SE" spc="-30" dirty="0"/>
              <a:t>On the fly </a:t>
            </a:r>
            <a:r>
              <a:rPr lang="sv-SE" spc="-30" dirty="0" err="1"/>
              <a:t>updates</a:t>
            </a:r>
            <a:r>
              <a:rPr lang="sv-SE" spc="-30" dirty="0"/>
              <a:t> </a:t>
            </a:r>
            <a:r>
              <a:rPr lang="sv-SE" spc="-30" dirty="0" err="1"/>
              <a:t>of</a:t>
            </a:r>
            <a:r>
              <a:rPr lang="sv-SE" spc="-30" dirty="0"/>
              <a:t> all </a:t>
            </a:r>
            <a:r>
              <a:rPr lang="sv-SE" spc="-30" dirty="0" err="1"/>
              <a:t>taxonomy</a:t>
            </a:r>
            <a:r>
              <a:rPr lang="sv-SE" spc="-30" dirty="0"/>
              <a:t> </a:t>
            </a:r>
            <a:r>
              <a:rPr lang="sv-SE" spc="-30" dirty="0" err="1"/>
              <a:t>concepts</a:t>
            </a:r>
            <a:endParaRPr lang="sv-SE" spc="-30" dirty="0"/>
          </a:p>
          <a:p>
            <a:pPr lvl="1"/>
            <a:r>
              <a:rPr lang="sv-SE" spc="-30" dirty="0"/>
              <a:t>For </a:t>
            </a:r>
            <a:r>
              <a:rPr lang="sv-SE" spc="-30" dirty="0" err="1"/>
              <a:t>example</a:t>
            </a:r>
            <a:r>
              <a:rPr lang="sv-SE" spc="-30" dirty="0"/>
              <a:t>, </a:t>
            </a:r>
            <a:r>
              <a:rPr lang="sv-SE" spc="-30" dirty="0" err="1"/>
              <a:t>user</a:t>
            </a:r>
            <a:r>
              <a:rPr lang="sv-SE" spc="-30" dirty="0"/>
              <a:t> suggestions </a:t>
            </a:r>
            <a:r>
              <a:rPr lang="sv-SE" spc="-30" dirty="0" err="1"/>
              <a:t>are</a:t>
            </a:r>
            <a:r>
              <a:rPr lang="sv-SE" spc="-30" dirty="0"/>
              <a:t> </a:t>
            </a:r>
            <a:r>
              <a:rPr lang="sv-SE" spc="-30" dirty="0" err="1"/>
              <a:t>quickly</a:t>
            </a:r>
            <a:r>
              <a:rPr lang="sv-SE" spc="-30" dirty="0"/>
              <a:t> </a:t>
            </a:r>
            <a:r>
              <a:rPr lang="sv-SE" spc="-30" dirty="0" err="1"/>
              <a:t>implemented</a:t>
            </a:r>
            <a:endParaRPr lang="sv-SE" spc="-30" dirty="0"/>
          </a:p>
          <a:p>
            <a:pPr lvl="1"/>
            <a:r>
              <a:rPr lang="sv-SE" spc="-30" dirty="0"/>
              <a:t>Ad hoc version </a:t>
            </a:r>
            <a:r>
              <a:rPr lang="sv-SE" spc="-30" dirty="0" err="1"/>
              <a:t>managment</a:t>
            </a:r>
            <a:r>
              <a:rPr lang="sv-SE" spc="-30" dirty="0"/>
              <a:t>, not </a:t>
            </a:r>
            <a:r>
              <a:rPr lang="sv-SE" spc="-30" dirty="0" err="1"/>
              <a:t>bound</a:t>
            </a:r>
            <a:r>
              <a:rPr lang="sv-SE" spc="-30" dirty="0"/>
              <a:t> by PES services</a:t>
            </a:r>
          </a:p>
          <a:p>
            <a:r>
              <a:rPr lang="sv-SE" spc="-30" dirty="0" err="1"/>
              <a:t>Efficient</a:t>
            </a:r>
            <a:r>
              <a:rPr lang="sv-SE" spc="-30" dirty="0"/>
              <a:t> for </a:t>
            </a:r>
            <a:r>
              <a:rPr lang="sv-SE" spc="-30" dirty="0" err="1"/>
              <a:t>managing</a:t>
            </a:r>
            <a:r>
              <a:rPr lang="sv-SE" spc="-30" dirty="0"/>
              <a:t> ESCO </a:t>
            </a:r>
            <a:r>
              <a:rPr lang="sv-SE" spc="-30" dirty="0" err="1"/>
              <a:t>mappings</a:t>
            </a:r>
            <a:r>
              <a:rPr lang="sv-SE" spc="-30" dirty="0"/>
              <a:t> – </a:t>
            </a:r>
            <a:r>
              <a:rPr lang="sv-SE" spc="-30" dirty="0" err="1"/>
              <a:t>contact</a:t>
            </a:r>
            <a:r>
              <a:rPr lang="sv-SE" spc="-30" dirty="0"/>
              <a:t> for a demo</a:t>
            </a:r>
          </a:p>
          <a:p>
            <a:r>
              <a:rPr lang="sv-SE" spc="-30" dirty="0" err="1"/>
              <a:t>Open</a:t>
            </a:r>
            <a:r>
              <a:rPr lang="sv-SE" spc="-30" dirty="0"/>
              <a:t> source </a:t>
            </a:r>
            <a:r>
              <a:rPr lang="sv-SE" spc="-30" dirty="0" err="1"/>
              <a:t>code</a:t>
            </a:r>
            <a:r>
              <a:rPr lang="sv-SE" spc="-30" dirty="0"/>
              <a:t> in </a:t>
            </a:r>
            <a:r>
              <a:rPr lang="sv-SE" spc="-30" dirty="0" err="1"/>
              <a:t>GitLab</a:t>
            </a:r>
            <a:endParaRPr lang="sv-SE" spc="-30" dirty="0"/>
          </a:p>
        </p:txBody>
      </p:sp>
    </p:spTree>
    <p:extLst>
      <p:ext uri="{BB962C8B-B14F-4D97-AF65-F5344CB8AC3E}">
        <p14:creationId xmlns:p14="http://schemas.microsoft.com/office/powerpoint/2010/main" val="1091975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a:t>ESCO vs. SE </a:t>
            </a:r>
            <a:r>
              <a:rPr lang="sv-SE" sz="2400" dirty="0" err="1"/>
              <a:t>skills</a:t>
            </a:r>
            <a:r>
              <a:rPr lang="sv-SE" sz="2400" dirty="0"/>
              <a:t> </a:t>
            </a:r>
            <a:r>
              <a:rPr lang="sv-SE" sz="2400" dirty="0" err="1"/>
              <a:t>classification</a:t>
            </a:r>
            <a:br>
              <a:rPr lang="sv-SE" sz="2400" dirty="0"/>
            </a:br>
            <a:r>
              <a:rPr lang="sv-SE" sz="2400" dirty="0"/>
              <a:t> </a:t>
            </a:r>
          </a:p>
        </p:txBody>
      </p:sp>
      <p:graphicFrame>
        <p:nvGraphicFramePr>
          <p:cNvPr id="7" name="Tabell 7">
            <a:extLst>
              <a:ext uri="{FF2B5EF4-FFF2-40B4-BE49-F238E27FC236}">
                <a16:creationId xmlns:a16="http://schemas.microsoft.com/office/drawing/2014/main" id="{16E0DD82-7184-6E88-1E80-EA024B3DA65C}"/>
              </a:ext>
            </a:extLst>
          </p:cNvPr>
          <p:cNvGraphicFramePr>
            <a:graphicFrameLocks noGrp="1"/>
          </p:cNvGraphicFramePr>
          <p:nvPr>
            <p:ph idx="1"/>
            <p:extLst>
              <p:ext uri="{D42A27DB-BD31-4B8C-83A1-F6EECF244321}">
                <p14:modId xmlns:p14="http://schemas.microsoft.com/office/powerpoint/2010/main" val="262262081"/>
              </p:ext>
            </p:extLst>
          </p:nvPr>
        </p:nvGraphicFramePr>
        <p:xfrm>
          <a:off x="576263" y="1079500"/>
          <a:ext cx="7421560" cy="2727960"/>
        </p:xfrm>
        <a:graphic>
          <a:graphicData uri="http://schemas.openxmlformats.org/drawingml/2006/table">
            <a:tbl>
              <a:tblPr firstRow="1" bandRow="1">
                <a:tableStyleId>{5C22544A-7EE6-4342-B048-85BDC9FD1C3A}</a:tableStyleId>
              </a:tblPr>
              <a:tblGrid>
                <a:gridCol w="3710780">
                  <a:extLst>
                    <a:ext uri="{9D8B030D-6E8A-4147-A177-3AD203B41FA5}">
                      <a16:colId xmlns:a16="http://schemas.microsoft.com/office/drawing/2014/main" val="3077875492"/>
                    </a:ext>
                  </a:extLst>
                </a:gridCol>
                <a:gridCol w="3710780">
                  <a:extLst>
                    <a:ext uri="{9D8B030D-6E8A-4147-A177-3AD203B41FA5}">
                      <a16:colId xmlns:a16="http://schemas.microsoft.com/office/drawing/2014/main" val="2512636725"/>
                    </a:ext>
                  </a:extLst>
                </a:gridCol>
              </a:tblGrid>
              <a:tr h="370840">
                <a:tc>
                  <a:txBody>
                    <a:bodyPr/>
                    <a:lstStyle/>
                    <a:p>
                      <a:r>
                        <a:rPr lang="sv-SE" dirty="0"/>
                        <a:t>ESCO </a:t>
                      </a:r>
                      <a:r>
                        <a:rPr lang="sv-SE" dirty="0" err="1"/>
                        <a:t>skills</a:t>
                      </a:r>
                      <a:endParaRPr lang="sv-SE" dirty="0"/>
                    </a:p>
                  </a:txBody>
                  <a:tcPr/>
                </a:tc>
                <a:tc>
                  <a:txBody>
                    <a:bodyPr/>
                    <a:lstStyle/>
                    <a:p>
                      <a:r>
                        <a:rPr lang="sv-SE" dirty="0"/>
                        <a:t>SE </a:t>
                      </a:r>
                      <a:r>
                        <a:rPr lang="sv-SE" dirty="0" err="1"/>
                        <a:t>Skills</a:t>
                      </a:r>
                      <a:r>
                        <a:rPr lang="sv-SE" dirty="0"/>
                        <a:t> </a:t>
                      </a:r>
                      <a:r>
                        <a:rPr lang="sv-SE" dirty="0" err="1"/>
                        <a:t>classification</a:t>
                      </a:r>
                      <a:endParaRPr lang="sv-SE" dirty="0"/>
                    </a:p>
                  </a:txBody>
                  <a:tcPr/>
                </a:tc>
                <a:extLst>
                  <a:ext uri="{0D108BD9-81ED-4DB2-BD59-A6C34878D82A}">
                    <a16:rowId xmlns:a16="http://schemas.microsoft.com/office/drawing/2014/main" val="1026177783"/>
                  </a:ext>
                </a:extLst>
              </a:tr>
              <a:tr h="370840">
                <a:tc>
                  <a:txBody>
                    <a:bodyPr/>
                    <a:lstStyle/>
                    <a:p>
                      <a:r>
                        <a:rPr lang="sv-SE" dirty="0"/>
                        <a:t>App. 13 000 </a:t>
                      </a:r>
                      <a:r>
                        <a:rPr lang="sv-SE" dirty="0" err="1"/>
                        <a:t>skill</a:t>
                      </a:r>
                      <a:r>
                        <a:rPr lang="sv-SE" dirty="0"/>
                        <a:t> </a:t>
                      </a:r>
                      <a:r>
                        <a:rPr lang="sv-SE" dirty="0" err="1"/>
                        <a:t>concepts</a:t>
                      </a:r>
                      <a:endParaRPr lang="sv-SE" dirty="0"/>
                    </a:p>
                  </a:txBody>
                  <a:tcPr/>
                </a:tc>
                <a:tc>
                  <a:txBody>
                    <a:bodyPr/>
                    <a:lstStyle/>
                    <a:p>
                      <a:r>
                        <a:rPr lang="sv-SE" dirty="0"/>
                        <a:t>App. 6000 </a:t>
                      </a:r>
                      <a:r>
                        <a:rPr lang="sv-SE" dirty="0" err="1"/>
                        <a:t>skill</a:t>
                      </a:r>
                      <a:r>
                        <a:rPr lang="sv-SE" dirty="0"/>
                        <a:t> </a:t>
                      </a:r>
                      <a:r>
                        <a:rPr lang="sv-SE" dirty="0" err="1"/>
                        <a:t>concepts</a:t>
                      </a:r>
                      <a:endParaRPr lang="sv-SE" dirty="0"/>
                    </a:p>
                  </a:txBody>
                  <a:tcPr/>
                </a:tc>
                <a:extLst>
                  <a:ext uri="{0D108BD9-81ED-4DB2-BD59-A6C34878D82A}">
                    <a16:rowId xmlns:a16="http://schemas.microsoft.com/office/drawing/2014/main" val="778636815"/>
                  </a:ext>
                </a:extLst>
              </a:tr>
              <a:tr h="370840">
                <a:tc>
                  <a:txBody>
                    <a:bodyPr/>
                    <a:lstStyle/>
                    <a:p>
                      <a:r>
                        <a:rPr lang="sv-SE" dirty="0" err="1"/>
                        <a:t>Skills</a:t>
                      </a:r>
                      <a:r>
                        <a:rPr lang="sv-SE" dirty="0"/>
                        <a:t> </a:t>
                      </a:r>
                      <a:r>
                        <a:rPr lang="sv-SE" dirty="0" err="1"/>
                        <a:t>include</a:t>
                      </a:r>
                      <a:r>
                        <a:rPr lang="sv-SE" dirty="0"/>
                        <a:t> </a:t>
                      </a:r>
                      <a:r>
                        <a:rPr lang="sv-SE" dirty="0" err="1"/>
                        <a:t>descriptions</a:t>
                      </a:r>
                      <a:endParaRPr lang="sv-SE" dirty="0"/>
                    </a:p>
                  </a:txBody>
                  <a:tcPr/>
                </a:tc>
                <a:tc>
                  <a:txBody>
                    <a:bodyPr/>
                    <a:lstStyle/>
                    <a:p>
                      <a:r>
                        <a:rPr lang="sv-SE" dirty="0" err="1"/>
                        <a:t>Skills</a:t>
                      </a:r>
                      <a:r>
                        <a:rPr lang="sv-SE" dirty="0"/>
                        <a:t> lack </a:t>
                      </a:r>
                      <a:r>
                        <a:rPr lang="sv-SE" dirty="0" err="1"/>
                        <a:t>descriptions</a:t>
                      </a:r>
                      <a:endParaRPr lang="sv-SE" dirty="0"/>
                    </a:p>
                  </a:txBody>
                  <a:tcPr/>
                </a:tc>
                <a:extLst>
                  <a:ext uri="{0D108BD9-81ED-4DB2-BD59-A6C34878D82A}">
                    <a16:rowId xmlns:a16="http://schemas.microsoft.com/office/drawing/2014/main" val="1355940707"/>
                  </a:ext>
                </a:extLst>
              </a:tr>
              <a:tr h="370840">
                <a:tc>
                  <a:txBody>
                    <a:bodyPr/>
                    <a:lstStyle/>
                    <a:p>
                      <a:r>
                        <a:rPr lang="sv-SE" dirty="0" err="1"/>
                        <a:t>More</a:t>
                      </a:r>
                      <a:r>
                        <a:rPr lang="sv-SE" dirty="0"/>
                        <a:t> </a:t>
                      </a:r>
                      <a:r>
                        <a:rPr lang="sv-SE" dirty="0" err="1"/>
                        <a:t>complex</a:t>
                      </a:r>
                      <a:r>
                        <a:rPr lang="sv-SE" dirty="0"/>
                        <a:t> </a:t>
                      </a:r>
                      <a:r>
                        <a:rPr lang="sv-SE" dirty="0" err="1"/>
                        <a:t>hierarchy</a:t>
                      </a:r>
                      <a:endParaRPr lang="sv-SE" dirty="0"/>
                    </a:p>
                  </a:txBody>
                  <a:tcPr/>
                </a:tc>
                <a:tc>
                  <a:txBody>
                    <a:bodyPr/>
                    <a:lstStyle/>
                    <a:p>
                      <a:r>
                        <a:rPr lang="sv-SE" dirty="0"/>
                        <a:t>Less </a:t>
                      </a:r>
                      <a:r>
                        <a:rPr lang="sv-SE" dirty="0" err="1"/>
                        <a:t>complex</a:t>
                      </a:r>
                      <a:r>
                        <a:rPr lang="sv-SE" dirty="0"/>
                        <a:t> </a:t>
                      </a:r>
                      <a:r>
                        <a:rPr lang="sv-SE" dirty="0" err="1"/>
                        <a:t>hierarcy</a:t>
                      </a:r>
                      <a:endParaRPr lang="sv-SE" dirty="0"/>
                    </a:p>
                  </a:txBody>
                  <a:tcPr/>
                </a:tc>
                <a:extLst>
                  <a:ext uri="{0D108BD9-81ED-4DB2-BD59-A6C34878D82A}">
                    <a16:rowId xmlns:a16="http://schemas.microsoft.com/office/drawing/2014/main" val="2244690722"/>
                  </a:ext>
                </a:extLst>
              </a:tr>
              <a:tr h="370840">
                <a:tc>
                  <a:txBody>
                    <a:bodyPr/>
                    <a:lstStyle/>
                    <a:p>
                      <a:r>
                        <a:rPr lang="sv-SE" dirty="0"/>
                        <a:t>Fine </a:t>
                      </a:r>
                      <a:r>
                        <a:rPr lang="sv-SE" dirty="0" err="1"/>
                        <a:t>level</a:t>
                      </a:r>
                      <a:r>
                        <a:rPr lang="sv-SE" dirty="0"/>
                        <a:t> </a:t>
                      </a:r>
                      <a:r>
                        <a:rPr lang="sv-SE" dirty="0" err="1"/>
                        <a:t>of</a:t>
                      </a:r>
                      <a:r>
                        <a:rPr lang="sv-SE" dirty="0"/>
                        <a:t> </a:t>
                      </a:r>
                      <a:r>
                        <a:rPr lang="sv-SE" dirty="0" err="1"/>
                        <a:t>granularity</a:t>
                      </a:r>
                      <a:endParaRPr lang="sv-SE" dirty="0"/>
                    </a:p>
                  </a:txBody>
                  <a:tcPr/>
                </a:tc>
                <a:tc>
                  <a:txBody>
                    <a:bodyPr/>
                    <a:lstStyle/>
                    <a:p>
                      <a:r>
                        <a:rPr lang="sv-SE" dirty="0" err="1"/>
                        <a:t>Comparatively</a:t>
                      </a:r>
                      <a:r>
                        <a:rPr lang="sv-SE" dirty="0"/>
                        <a:t> broad </a:t>
                      </a:r>
                      <a:r>
                        <a:rPr lang="sv-SE" dirty="0" err="1"/>
                        <a:t>semantic</a:t>
                      </a:r>
                      <a:r>
                        <a:rPr lang="sv-SE" dirty="0"/>
                        <a:t> </a:t>
                      </a:r>
                      <a:r>
                        <a:rPr lang="sv-SE" dirty="0" err="1"/>
                        <a:t>scope</a:t>
                      </a:r>
                      <a:endParaRPr lang="sv-SE" dirty="0"/>
                    </a:p>
                  </a:txBody>
                  <a:tcPr/>
                </a:tc>
                <a:extLst>
                  <a:ext uri="{0D108BD9-81ED-4DB2-BD59-A6C34878D82A}">
                    <a16:rowId xmlns:a16="http://schemas.microsoft.com/office/drawing/2014/main" val="2865634260"/>
                  </a:ext>
                </a:extLst>
              </a:tr>
              <a:tr h="370840">
                <a:tc>
                  <a:txBody>
                    <a:bodyPr/>
                    <a:lstStyle/>
                    <a:p>
                      <a:r>
                        <a:rPr lang="sv-SE" dirty="0" err="1"/>
                        <a:t>Skills</a:t>
                      </a:r>
                      <a:r>
                        <a:rPr lang="sv-SE" dirty="0"/>
                        <a:t> </a:t>
                      </a:r>
                      <a:r>
                        <a:rPr lang="sv-SE" dirty="0" err="1"/>
                        <a:t>linked</a:t>
                      </a:r>
                      <a:r>
                        <a:rPr lang="sv-SE" dirty="0"/>
                        <a:t> to </a:t>
                      </a:r>
                      <a:r>
                        <a:rPr lang="sv-SE" dirty="0" err="1"/>
                        <a:t>occupations</a:t>
                      </a:r>
                      <a:endParaRPr lang="sv-SE" dirty="0"/>
                    </a:p>
                  </a:txBody>
                  <a:tcPr/>
                </a:tc>
                <a:tc>
                  <a:txBody>
                    <a:bodyPr/>
                    <a:lstStyle/>
                    <a:p>
                      <a:r>
                        <a:rPr lang="sv-SE" dirty="0" err="1"/>
                        <a:t>Skills</a:t>
                      </a:r>
                      <a:r>
                        <a:rPr lang="sv-SE" dirty="0"/>
                        <a:t> </a:t>
                      </a:r>
                      <a:r>
                        <a:rPr lang="sv-SE" dirty="0" err="1"/>
                        <a:t>linked</a:t>
                      </a:r>
                      <a:r>
                        <a:rPr lang="sv-SE" dirty="0"/>
                        <a:t> to ISCO </a:t>
                      </a:r>
                      <a:r>
                        <a:rPr lang="sv-SE" dirty="0" err="1"/>
                        <a:t>groups</a:t>
                      </a:r>
                      <a:r>
                        <a:rPr lang="sv-SE" dirty="0"/>
                        <a:t>, not </a:t>
                      </a:r>
                      <a:r>
                        <a:rPr lang="sv-SE" dirty="0" err="1"/>
                        <a:t>occupations</a:t>
                      </a:r>
                      <a:endParaRPr lang="sv-SE" dirty="0"/>
                    </a:p>
                  </a:txBody>
                  <a:tcPr/>
                </a:tc>
                <a:extLst>
                  <a:ext uri="{0D108BD9-81ED-4DB2-BD59-A6C34878D82A}">
                    <a16:rowId xmlns:a16="http://schemas.microsoft.com/office/drawing/2014/main" val="643964396"/>
                  </a:ext>
                </a:extLst>
              </a:tr>
              <a:tr h="370840">
                <a:tc>
                  <a:txBody>
                    <a:bodyPr/>
                    <a:lstStyle/>
                    <a:p>
                      <a:r>
                        <a:rPr lang="sv-SE" dirty="0" err="1"/>
                        <a:t>Relevance</a:t>
                      </a:r>
                      <a:r>
                        <a:rPr lang="sv-SE" dirty="0"/>
                        <a:t> for </a:t>
                      </a:r>
                      <a:r>
                        <a:rPr lang="sv-SE" dirty="0" err="1"/>
                        <a:t>linked</a:t>
                      </a:r>
                      <a:r>
                        <a:rPr lang="sv-SE" dirty="0"/>
                        <a:t> </a:t>
                      </a:r>
                      <a:r>
                        <a:rPr lang="sv-SE" dirty="0" err="1"/>
                        <a:t>occupations</a:t>
                      </a:r>
                      <a:r>
                        <a:rPr lang="sv-SE" dirty="0"/>
                        <a:t> (</a:t>
                      </a:r>
                      <a:r>
                        <a:rPr lang="sv-SE" dirty="0" err="1"/>
                        <a:t>essential</a:t>
                      </a:r>
                      <a:r>
                        <a:rPr lang="sv-SE" dirty="0"/>
                        <a:t>, </a:t>
                      </a:r>
                      <a:r>
                        <a:rPr lang="sv-SE" dirty="0" err="1"/>
                        <a:t>optional</a:t>
                      </a:r>
                      <a:r>
                        <a:rPr lang="sv-SE" dirty="0"/>
                        <a:t>)</a:t>
                      </a:r>
                    </a:p>
                  </a:txBody>
                  <a:tcPr/>
                </a:tc>
                <a:tc>
                  <a:txBody>
                    <a:bodyPr/>
                    <a:lstStyle/>
                    <a:p>
                      <a:r>
                        <a:rPr lang="sv-SE" dirty="0"/>
                        <a:t>No </a:t>
                      </a:r>
                      <a:r>
                        <a:rPr lang="sv-SE" dirty="0" err="1"/>
                        <a:t>relevance</a:t>
                      </a:r>
                      <a:r>
                        <a:rPr lang="sv-SE" dirty="0"/>
                        <a:t> </a:t>
                      </a:r>
                      <a:r>
                        <a:rPr lang="sv-SE" dirty="0" err="1"/>
                        <a:t>specified</a:t>
                      </a:r>
                      <a:endParaRPr lang="sv-SE" dirty="0"/>
                    </a:p>
                  </a:txBody>
                  <a:tcPr/>
                </a:tc>
                <a:extLst>
                  <a:ext uri="{0D108BD9-81ED-4DB2-BD59-A6C34878D82A}">
                    <a16:rowId xmlns:a16="http://schemas.microsoft.com/office/drawing/2014/main" val="3355083206"/>
                  </a:ext>
                </a:extLst>
              </a:tr>
            </a:tbl>
          </a:graphicData>
        </a:graphic>
      </p:graphicFrame>
    </p:spTree>
    <p:extLst>
      <p:ext uri="{BB962C8B-B14F-4D97-AF65-F5344CB8AC3E}">
        <p14:creationId xmlns:p14="http://schemas.microsoft.com/office/powerpoint/2010/main" val="4016300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a:t>ESCO </a:t>
            </a:r>
            <a:r>
              <a:rPr lang="sv-SE" sz="2400" dirty="0" err="1"/>
              <a:t>mapping</a:t>
            </a:r>
            <a:r>
              <a:rPr lang="sv-SE" sz="2400" dirty="0"/>
              <a:t> </a:t>
            </a:r>
            <a:r>
              <a:rPr lang="sv-SE" sz="2400" dirty="0" err="1"/>
              <a:t>example</a:t>
            </a:r>
            <a:r>
              <a:rPr lang="sv-SE" sz="2400" dirty="0"/>
              <a:t> - </a:t>
            </a:r>
            <a:r>
              <a:rPr lang="sv-SE" sz="2400" dirty="0" err="1"/>
              <a:t>skills</a:t>
            </a:r>
            <a:endParaRPr lang="sv-SE" sz="2400" dirty="0"/>
          </a:p>
        </p:txBody>
      </p:sp>
      <p:graphicFrame>
        <p:nvGraphicFramePr>
          <p:cNvPr id="16" name="Platshållare för innehåll 15">
            <a:extLst>
              <a:ext uri="{FF2B5EF4-FFF2-40B4-BE49-F238E27FC236}">
                <a16:creationId xmlns:a16="http://schemas.microsoft.com/office/drawing/2014/main" id="{1636B9AC-47D7-A11B-0070-23F2CF1336AB}"/>
              </a:ext>
            </a:extLst>
          </p:cNvPr>
          <p:cNvGraphicFramePr>
            <a:graphicFrameLocks noGrp="1"/>
          </p:cNvGraphicFramePr>
          <p:nvPr>
            <p:ph idx="1"/>
            <p:extLst>
              <p:ext uri="{D42A27DB-BD31-4B8C-83A1-F6EECF244321}">
                <p14:modId xmlns:p14="http://schemas.microsoft.com/office/powerpoint/2010/main" val="1160538048"/>
              </p:ext>
            </p:extLst>
          </p:nvPr>
        </p:nvGraphicFramePr>
        <p:xfrm>
          <a:off x="-826276" y="999281"/>
          <a:ext cx="9285621" cy="3421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7661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a:t>Green/digital dimensions on the Swedish labour market</a:t>
            </a:r>
            <a:br>
              <a:rPr lang="sv-SE" sz="2400" dirty="0"/>
            </a:br>
            <a:r>
              <a:rPr lang="sv-SE" sz="2400" dirty="0"/>
              <a:t> </a:t>
            </a:r>
          </a:p>
        </p:txBody>
      </p:sp>
      <p:sp>
        <p:nvSpPr>
          <p:cNvPr id="6" name="Platshållare för innehåll 2">
            <a:extLst>
              <a:ext uri="{FF2B5EF4-FFF2-40B4-BE49-F238E27FC236}">
                <a16:creationId xmlns:a16="http://schemas.microsoft.com/office/drawing/2014/main" id="{A84E8C73-143E-A3D4-F5B4-F7FCCA73BCC2}"/>
              </a:ext>
            </a:extLst>
          </p:cNvPr>
          <p:cNvSpPr>
            <a:spLocks noGrp="1"/>
          </p:cNvSpPr>
          <p:nvPr>
            <p:ph idx="1"/>
          </p:nvPr>
        </p:nvSpPr>
        <p:spPr>
          <a:xfrm>
            <a:off x="575043" y="1279274"/>
            <a:ext cx="7421562" cy="3421062"/>
          </a:xfrm>
        </p:spPr>
        <p:txBody>
          <a:bodyPr/>
          <a:lstStyle/>
          <a:p>
            <a:r>
              <a:rPr lang="sv-SE" spc="-30" dirty="0"/>
              <a:t>Lack </a:t>
            </a:r>
            <a:r>
              <a:rPr lang="sv-SE" spc="-30" dirty="0" err="1"/>
              <a:t>of</a:t>
            </a:r>
            <a:r>
              <a:rPr lang="sv-SE" spc="-30" dirty="0"/>
              <a:t> harmonised approach in Sweden</a:t>
            </a:r>
          </a:p>
          <a:p>
            <a:pPr lvl="1"/>
            <a:r>
              <a:rPr lang="sv-SE" spc="-30" dirty="0" err="1"/>
              <a:t>Various</a:t>
            </a:r>
            <a:r>
              <a:rPr lang="sv-SE" spc="-30" dirty="0"/>
              <a:t> </a:t>
            </a:r>
            <a:r>
              <a:rPr lang="sv-SE" spc="-30" dirty="0" err="1"/>
              <a:t>government</a:t>
            </a:r>
            <a:r>
              <a:rPr lang="sv-SE" spc="-30" dirty="0"/>
              <a:t> </a:t>
            </a:r>
            <a:r>
              <a:rPr lang="sv-SE" spc="-30" dirty="0" err="1"/>
              <a:t>assignments</a:t>
            </a:r>
            <a:r>
              <a:rPr lang="sv-SE" spc="-30" dirty="0"/>
              <a:t> and private </a:t>
            </a:r>
            <a:r>
              <a:rPr lang="sv-SE" spc="-30" dirty="0" err="1"/>
              <a:t>initiatives</a:t>
            </a:r>
            <a:endParaRPr lang="sv-SE" spc="-30" dirty="0"/>
          </a:p>
          <a:p>
            <a:r>
              <a:rPr lang="sv-SE" spc="-30" dirty="0"/>
              <a:t>Action </a:t>
            </a:r>
            <a:r>
              <a:rPr lang="sv-SE" spc="-30" dirty="0" err="1"/>
              <a:t>point</a:t>
            </a:r>
            <a:r>
              <a:rPr lang="sv-SE" spc="-30" dirty="0"/>
              <a:t> 6 – </a:t>
            </a:r>
            <a:r>
              <a:rPr lang="sv-SE" spc="-30" dirty="0" err="1"/>
              <a:t>European</a:t>
            </a:r>
            <a:r>
              <a:rPr lang="sv-SE" spc="-30" dirty="0"/>
              <a:t> </a:t>
            </a:r>
            <a:r>
              <a:rPr lang="sv-SE" spc="-30" dirty="0" err="1"/>
              <a:t>Skills</a:t>
            </a:r>
            <a:r>
              <a:rPr lang="sv-SE" spc="-30" dirty="0"/>
              <a:t> Agenda – green and digital transition</a:t>
            </a:r>
          </a:p>
          <a:p>
            <a:pPr lvl="1"/>
            <a:r>
              <a:rPr lang="en-US" spc="-30" dirty="0"/>
              <a:t>Defining a taxonomy of skills for the green transition, which will allow the statistical monitoring of the greening of our professions.</a:t>
            </a:r>
          </a:p>
          <a:p>
            <a:pPr lvl="1"/>
            <a:r>
              <a:rPr lang="en-US" spc="-30" dirty="0"/>
              <a:t>Assignment given to ESCO to provide a framework</a:t>
            </a:r>
            <a:endParaRPr lang="sv-SE" spc="-30" dirty="0"/>
          </a:p>
          <a:p>
            <a:r>
              <a:rPr lang="sv-SE" spc="-30" dirty="0" err="1"/>
              <a:t>Idea</a:t>
            </a:r>
            <a:r>
              <a:rPr lang="sv-SE" spc="-30" dirty="0"/>
              <a:t> to </a:t>
            </a:r>
            <a:r>
              <a:rPr lang="sv-SE" spc="-30" dirty="0" err="1"/>
              <a:t>use</a:t>
            </a:r>
            <a:r>
              <a:rPr lang="sv-SE" spc="-30" dirty="0"/>
              <a:t> the ESCO green and digital </a:t>
            </a:r>
            <a:r>
              <a:rPr lang="sv-SE" spc="-30" dirty="0" err="1"/>
              <a:t>skills</a:t>
            </a:r>
            <a:r>
              <a:rPr lang="sv-SE" spc="-30" dirty="0"/>
              <a:t> set as a </a:t>
            </a:r>
            <a:r>
              <a:rPr lang="sv-SE" spc="-30" dirty="0" err="1"/>
              <a:t>reference</a:t>
            </a:r>
            <a:r>
              <a:rPr lang="sv-SE" spc="-30" dirty="0"/>
              <a:t> for the Swedish labour market</a:t>
            </a:r>
            <a:endParaRPr lang="sv-SE" dirty="0"/>
          </a:p>
        </p:txBody>
      </p:sp>
    </p:spTree>
    <p:extLst>
      <p:ext uri="{BB962C8B-B14F-4D97-AF65-F5344CB8AC3E}">
        <p14:creationId xmlns:p14="http://schemas.microsoft.com/office/powerpoint/2010/main" val="2830611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a:t>ESCO green and digital </a:t>
            </a:r>
            <a:r>
              <a:rPr lang="sv-SE" sz="2400" dirty="0" err="1"/>
              <a:t>skills</a:t>
            </a:r>
            <a:r>
              <a:rPr lang="sv-SE" sz="2400" dirty="0"/>
              <a:t> set</a:t>
            </a:r>
            <a:br>
              <a:rPr lang="sv-SE" sz="2400" dirty="0"/>
            </a:br>
            <a:r>
              <a:rPr lang="sv-SE" sz="2400" dirty="0"/>
              <a:t> </a:t>
            </a:r>
          </a:p>
        </p:txBody>
      </p:sp>
      <p:sp>
        <p:nvSpPr>
          <p:cNvPr id="6" name="Platshållare för innehåll 2">
            <a:extLst>
              <a:ext uri="{FF2B5EF4-FFF2-40B4-BE49-F238E27FC236}">
                <a16:creationId xmlns:a16="http://schemas.microsoft.com/office/drawing/2014/main" id="{A84E8C73-143E-A3D4-F5B4-F7FCCA73BCC2}"/>
              </a:ext>
            </a:extLst>
          </p:cNvPr>
          <p:cNvSpPr>
            <a:spLocks noGrp="1"/>
          </p:cNvSpPr>
          <p:nvPr>
            <p:ph idx="1"/>
          </p:nvPr>
        </p:nvSpPr>
        <p:spPr>
          <a:xfrm>
            <a:off x="576263" y="998538"/>
            <a:ext cx="7421562" cy="3421062"/>
          </a:xfrm>
        </p:spPr>
        <p:txBody>
          <a:bodyPr/>
          <a:lstStyle/>
          <a:p>
            <a:r>
              <a:rPr lang="sv-SE" spc="-30" dirty="0"/>
              <a:t>Green </a:t>
            </a:r>
            <a:r>
              <a:rPr lang="sv-SE" spc="-30" dirty="0" err="1"/>
              <a:t>skills</a:t>
            </a:r>
            <a:r>
              <a:rPr lang="sv-SE" spc="-30" dirty="0"/>
              <a:t>, </a:t>
            </a:r>
            <a:r>
              <a:rPr lang="sv-SE" spc="-30" dirty="0" err="1"/>
              <a:t>Cedefop</a:t>
            </a:r>
            <a:r>
              <a:rPr lang="sv-SE" spc="-30" dirty="0"/>
              <a:t> definition:</a:t>
            </a:r>
          </a:p>
          <a:p>
            <a:pPr marL="342900" lvl="1" indent="0">
              <a:lnSpc>
                <a:spcPts val="1400"/>
              </a:lnSpc>
              <a:spcAft>
                <a:spcPts val="1000"/>
              </a:spcAft>
              <a:buNone/>
            </a:pPr>
            <a:r>
              <a:rPr lang="en-GB" dirty="0">
                <a:effectLst/>
                <a:latin typeface="Georgia" panose="02040502050405020303" pitchFamily="18" charset="0"/>
                <a:ea typeface="Georgia" panose="02040502050405020303" pitchFamily="18" charset="0"/>
                <a:cs typeface="Times New Roman" panose="02020603050405020304" pitchFamily="18" charset="0"/>
              </a:rPr>
              <a:t>  ”the knowledge, abilities, values and attitudes needed to live in, develop and support a society which reduces the impact of human activity on the environment.”</a:t>
            </a:r>
            <a:r>
              <a:rPr lang="sv-SE" dirty="0">
                <a:effectLst/>
                <a:latin typeface="Georgia" panose="02040502050405020303" pitchFamily="18" charset="0"/>
                <a:ea typeface="Georgia" panose="02040502050405020303" pitchFamily="18" charset="0"/>
                <a:cs typeface="Times New Roman" panose="02020603050405020304" pitchFamily="18" charset="0"/>
              </a:rPr>
              <a:t> </a:t>
            </a:r>
          </a:p>
          <a:p>
            <a:r>
              <a:rPr lang="sv-SE" spc="-30" dirty="0"/>
              <a:t>Digital </a:t>
            </a:r>
            <a:r>
              <a:rPr lang="sv-SE" spc="-30" dirty="0" err="1"/>
              <a:t>skills</a:t>
            </a:r>
            <a:r>
              <a:rPr lang="sv-SE" spc="-30" dirty="0"/>
              <a:t>, </a:t>
            </a:r>
            <a:r>
              <a:rPr lang="sv-SE" sz="1800" dirty="0" err="1">
                <a:effectLst/>
                <a:latin typeface="Georgia" panose="02040502050405020303" pitchFamily="18" charset="0"/>
                <a:ea typeface="Georgia" panose="02040502050405020303" pitchFamily="18" charset="0"/>
                <a:cs typeface="Times New Roman" panose="02020603050405020304" pitchFamily="18" charset="0"/>
              </a:rPr>
              <a:t>DigComp</a:t>
            </a:r>
            <a:r>
              <a:rPr lang="sv-SE" sz="1800" dirty="0">
                <a:effectLst/>
                <a:latin typeface="Georgia" panose="02040502050405020303" pitchFamily="18" charset="0"/>
                <a:ea typeface="Georgia" panose="02040502050405020303" pitchFamily="18" charset="0"/>
                <a:cs typeface="Times New Roman" panose="02020603050405020304" pitchFamily="18" charset="0"/>
              </a:rPr>
              <a:t> 2.2 </a:t>
            </a:r>
            <a:r>
              <a:rPr lang="sv-SE" sz="1800" dirty="0" err="1">
                <a:effectLst/>
                <a:latin typeface="Georgia" panose="02040502050405020303" pitchFamily="18" charset="0"/>
                <a:ea typeface="Georgia" panose="02040502050405020303" pitchFamily="18" charset="0"/>
                <a:cs typeface="Times New Roman" panose="02020603050405020304" pitchFamily="18" charset="0"/>
              </a:rPr>
              <a:t>framework</a:t>
            </a:r>
            <a:r>
              <a:rPr lang="sv-SE" spc="-30" dirty="0"/>
              <a:t>:</a:t>
            </a:r>
          </a:p>
          <a:p>
            <a:pPr marL="342900" lvl="1" indent="0">
              <a:lnSpc>
                <a:spcPts val="1400"/>
              </a:lnSpc>
              <a:spcAft>
                <a:spcPts val="1000"/>
              </a:spcAft>
              <a:buNone/>
            </a:pPr>
            <a:r>
              <a:rPr lang="en-US" dirty="0">
                <a:effectLst/>
                <a:latin typeface="Georgia" panose="02040502050405020303" pitchFamily="18" charset="0"/>
                <a:ea typeface="Georgia" panose="02040502050405020303" pitchFamily="18" charset="0"/>
                <a:cs typeface="Times New Roman" panose="02020603050405020304" pitchFamily="18" charset="0"/>
              </a:rPr>
              <a:t>“Digital competence involves the confident, critical and responsible use of, and engagement with, digital technologies for learning, at work, and for participation in society. It includes information and data literacy, communication and collaboration, media literacy, digital content creation (including pro-</a:t>
            </a:r>
            <a:r>
              <a:rPr lang="en-US" dirty="0" err="1">
                <a:effectLst/>
                <a:latin typeface="Georgia" panose="02040502050405020303" pitchFamily="18" charset="0"/>
                <a:ea typeface="Georgia" panose="02040502050405020303" pitchFamily="18" charset="0"/>
                <a:cs typeface="Times New Roman" panose="02020603050405020304" pitchFamily="18" charset="0"/>
              </a:rPr>
              <a:t>gramming</a:t>
            </a:r>
            <a:r>
              <a:rPr lang="en-US" dirty="0">
                <a:effectLst/>
                <a:latin typeface="Georgia" panose="02040502050405020303" pitchFamily="18" charset="0"/>
                <a:ea typeface="Georgia" panose="02040502050405020303" pitchFamily="18" charset="0"/>
                <a:cs typeface="Times New Roman" panose="02020603050405020304" pitchFamily="18" charset="0"/>
              </a:rPr>
              <a:t>), safety (including digital well-being and competences related to cybersecurity), intellectual property related questions, problem solving and critical thinking.” (Council Recommendation on Key Competences for Life-long Learning, 22 May 2018, ST 9009 2018 INIT).</a:t>
            </a:r>
          </a:p>
          <a:p>
            <a:pPr>
              <a:lnSpc>
                <a:spcPts val="1400"/>
              </a:lnSpc>
              <a:spcAft>
                <a:spcPts val="1000"/>
              </a:spcAft>
            </a:pPr>
            <a:r>
              <a:rPr lang="sv-SE" dirty="0" err="1"/>
              <a:t>Recomended</a:t>
            </a:r>
            <a:r>
              <a:rPr lang="sv-SE" dirty="0"/>
              <a:t> </a:t>
            </a:r>
            <a:r>
              <a:rPr lang="sv-SE" dirty="0" err="1"/>
              <a:t>reading</a:t>
            </a:r>
            <a:r>
              <a:rPr lang="sv-SE" dirty="0"/>
              <a:t>: </a:t>
            </a:r>
          </a:p>
          <a:p>
            <a:pPr lvl="1">
              <a:lnSpc>
                <a:spcPts val="1400"/>
              </a:lnSpc>
              <a:spcAft>
                <a:spcPts val="1000"/>
              </a:spcAft>
            </a:pPr>
            <a:r>
              <a:rPr lang="en-US" i="1" dirty="0">
                <a:latin typeface="Georgia" panose="02040502050405020303" pitchFamily="18" charset="0"/>
                <a:cs typeface="Times New Roman" panose="02020603050405020304" pitchFamily="18" charset="0"/>
              </a:rPr>
              <a:t>Jobs for the Green Transition: Definitions, classifications and emerging trends. </a:t>
            </a:r>
            <a:r>
              <a:rPr lang="en-US" dirty="0">
                <a:latin typeface="Georgia" panose="02040502050405020303" pitchFamily="18" charset="0"/>
                <a:cs typeface="Times New Roman" panose="02020603050405020304" pitchFamily="18" charset="0"/>
              </a:rPr>
              <a:t>https://cdn.ceps.eu/wp-content/uploads/2023/09/CEPS-In-depth-analysis-2023-12_Jobs-for-the-green-transition-1.pdf</a:t>
            </a:r>
            <a:endParaRPr lang="sv-SE" dirty="0">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3808199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a:t>ESCO green and digital </a:t>
            </a:r>
            <a:r>
              <a:rPr lang="sv-SE" sz="2400" dirty="0" err="1"/>
              <a:t>skills</a:t>
            </a:r>
            <a:r>
              <a:rPr lang="sv-SE" sz="2400" dirty="0"/>
              <a:t> set </a:t>
            </a:r>
            <a:r>
              <a:rPr lang="sv-SE" sz="2400" dirty="0" err="1"/>
              <a:t>cont</a:t>
            </a:r>
            <a:r>
              <a:rPr lang="sv-SE" sz="2400" dirty="0"/>
              <a:t>.</a:t>
            </a:r>
            <a:br>
              <a:rPr lang="sv-SE" sz="2400" dirty="0"/>
            </a:br>
            <a:r>
              <a:rPr lang="sv-SE" sz="2400" dirty="0"/>
              <a:t> </a:t>
            </a:r>
          </a:p>
        </p:txBody>
      </p:sp>
      <p:pic>
        <p:nvPicPr>
          <p:cNvPr id="7" name="Bildobjekt 6">
            <a:extLst>
              <a:ext uri="{FF2B5EF4-FFF2-40B4-BE49-F238E27FC236}">
                <a16:creationId xmlns:a16="http://schemas.microsoft.com/office/drawing/2014/main" id="{305C1861-EE8D-4DF5-C877-B7FEB8C0C1C3}"/>
              </a:ext>
            </a:extLst>
          </p:cNvPr>
          <p:cNvPicPr>
            <a:picLocks noChangeAspect="1"/>
          </p:cNvPicPr>
          <p:nvPr/>
        </p:nvPicPr>
        <p:blipFill>
          <a:blip r:embed="rId2"/>
          <a:stretch>
            <a:fillRect/>
          </a:stretch>
        </p:blipFill>
        <p:spPr>
          <a:xfrm>
            <a:off x="575043" y="866273"/>
            <a:ext cx="6477379" cy="3718233"/>
          </a:xfrm>
          <a:prstGeom prst="rect">
            <a:avLst/>
          </a:prstGeom>
        </p:spPr>
      </p:pic>
    </p:spTree>
    <p:extLst>
      <p:ext uri="{BB962C8B-B14F-4D97-AF65-F5344CB8AC3E}">
        <p14:creationId xmlns:p14="http://schemas.microsoft.com/office/powerpoint/2010/main" val="1046019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BE1FE4-F48D-490F-9628-8EC0EE2B9514}"/>
              </a:ext>
            </a:extLst>
          </p:cNvPr>
          <p:cNvSpPr>
            <a:spLocks noGrp="1"/>
          </p:cNvSpPr>
          <p:nvPr>
            <p:ph type="title"/>
          </p:nvPr>
        </p:nvSpPr>
        <p:spPr>
          <a:xfrm>
            <a:off x="575043" y="324281"/>
            <a:ext cx="7422784" cy="675000"/>
          </a:xfrm>
        </p:spPr>
        <p:txBody>
          <a:bodyPr/>
          <a:lstStyle/>
          <a:p>
            <a:r>
              <a:rPr lang="sv-SE" sz="2400" dirty="0" err="1"/>
              <a:t>Mapping</a:t>
            </a:r>
            <a:r>
              <a:rPr lang="sv-SE" sz="2400" dirty="0"/>
              <a:t> </a:t>
            </a:r>
            <a:r>
              <a:rPr lang="sv-SE" sz="2400" dirty="0" err="1"/>
              <a:t>of</a:t>
            </a:r>
            <a:r>
              <a:rPr lang="sv-SE" sz="2400" dirty="0"/>
              <a:t> ESCO green and digital </a:t>
            </a:r>
            <a:r>
              <a:rPr lang="sv-SE" sz="2400" dirty="0" err="1"/>
              <a:t>skills</a:t>
            </a:r>
            <a:br>
              <a:rPr lang="sv-SE" sz="2400" dirty="0"/>
            </a:br>
            <a:r>
              <a:rPr lang="sv-SE" sz="2400" dirty="0"/>
              <a:t> </a:t>
            </a:r>
          </a:p>
        </p:txBody>
      </p:sp>
      <p:graphicFrame>
        <p:nvGraphicFramePr>
          <p:cNvPr id="9" name="Platshållare för innehåll 8">
            <a:extLst>
              <a:ext uri="{FF2B5EF4-FFF2-40B4-BE49-F238E27FC236}">
                <a16:creationId xmlns:a16="http://schemas.microsoft.com/office/drawing/2014/main" id="{901D0365-6ED4-6EAC-C270-68BEAB0045CF}"/>
              </a:ext>
            </a:extLst>
          </p:cNvPr>
          <p:cNvGraphicFramePr>
            <a:graphicFrameLocks noGrp="1"/>
          </p:cNvGraphicFramePr>
          <p:nvPr>
            <p:ph idx="1"/>
            <p:extLst>
              <p:ext uri="{D42A27DB-BD31-4B8C-83A1-F6EECF244321}">
                <p14:modId xmlns:p14="http://schemas.microsoft.com/office/powerpoint/2010/main" val="3371308467"/>
              </p:ext>
            </p:extLst>
          </p:nvPr>
        </p:nvGraphicFramePr>
        <p:xfrm>
          <a:off x="575043" y="775033"/>
          <a:ext cx="7421562" cy="1796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ruta 9">
            <a:extLst>
              <a:ext uri="{FF2B5EF4-FFF2-40B4-BE49-F238E27FC236}">
                <a16:creationId xmlns:a16="http://schemas.microsoft.com/office/drawing/2014/main" id="{93BF5DAC-18E6-7C5D-DCA0-0BE9D3921CF2}"/>
              </a:ext>
            </a:extLst>
          </p:cNvPr>
          <p:cNvSpPr txBox="1"/>
          <p:nvPr/>
        </p:nvSpPr>
        <p:spPr>
          <a:xfrm>
            <a:off x="681789" y="2571750"/>
            <a:ext cx="7314816" cy="1661993"/>
          </a:xfrm>
          <a:prstGeom prst="rect">
            <a:avLst/>
          </a:prstGeom>
          <a:noFill/>
        </p:spPr>
        <p:txBody>
          <a:bodyPr wrap="square" rtlCol="0">
            <a:spAutoFit/>
          </a:bodyPr>
          <a:lstStyle/>
          <a:p>
            <a:pPr marL="285750" indent="-285750">
              <a:buFont typeface="Arial" panose="020B0604020202020204" pitchFamily="34" charset="0"/>
              <a:buChar char="•"/>
            </a:pPr>
            <a:r>
              <a:rPr lang="sv-SE" sz="1800" spc="-30" dirty="0"/>
              <a:t>ESCO </a:t>
            </a:r>
            <a:r>
              <a:rPr lang="sv-SE" sz="1800" spc="-30" dirty="0" err="1"/>
              <a:t>skills</a:t>
            </a:r>
            <a:r>
              <a:rPr lang="sv-SE" sz="1800" spc="-30" dirty="0"/>
              <a:t> &lt;&gt; SE </a:t>
            </a:r>
            <a:r>
              <a:rPr lang="sv-SE" sz="1800" spc="-30" dirty="0" err="1"/>
              <a:t>skills</a:t>
            </a:r>
            <a:r>
              <a:rPr lang="sv-SE" sz="1800" spc="-30" dirty="0"/>
              <a:t> </a:t>
            </a:r>
            <a:r>
              <a:rPr lang="sv-SE" sz="1800" spc="-30" dirty="0" err="1"/>
              <a:t>mapping</a:t>
            </a:r>
            <a:r>
              <a:rPr lang="sv-SE" sz="1800" spc="-30" dirty="0"/>
              <a:t> </a:t>
            </a:r>
            <a:r>
              <a:rPr lang="sv-SE" sz="1800" spc="-30" dirty="0" err="1"/>
              <a:t>completed</a:t>
            </a:r>
            <a:endParaRPr lang="sv-SE" sz="1800" spc="-30" dirty="0"/>
          </a:p>
          <a:p>
            <a:pPr marL="628650" lvl="1" indent="-285750">
              <a:buFont typeface="Courier New" panose="02070309020205020404" pitchFamily="49" charset="0"/>
              <a:buChar char="o"/>
            </a:pPr>
            <a:r>
              <a:rPr lang="sv-SE" sz="1500" spc="-30" dirty="0"/>
              <a:t>19.3 (EU) 2018/1021</a:t>
            </a:r>
          </a:p>
          <a:p>
            <a:pPr marL="285750" indent="-285750">
              <a:buFont typeface="Arial" panose="020B0604020202020204" pitchFamily="34" charset="0"/>
              <a:buChar char="•"/>
            </a:pPr>
            <a:r>
              <a:rPr lang="sv-SE" sz="1800" spc="-30" dirty="0" err="1"/>
              <a:t>Using</a:t>
            </a:r>
            <a:r>
              <a:rPr lang="sv-SE" sz="1800" spc="-30" dirty="0"/>
              <a:t> definitions (</a:t>
            </a:r>
            <a:r>
              <a:rPr lang="sv-SE" sz="1800" spc="-30" dirty="0" err="1"/>
              <a:t>Cedefop</a:t>
            </a:r>
            <a:r>
              <a:rPr lang="sv-SE" sz="1800" spc="-30" dirty="0"/>
              <a:t>, </a:t>
            </a:r>
            <a:r>
              <a:rPr lang="sv-SE" sz="1800" spc="-30" dirty="0" err="1"/>
              <a:t>DigComp</a:t>
            </a:r>
            <a:r>
              <a:rPr lang="sv-SE" sz="1800" spc="-30" dirty="0"/>
              <a:t>) to </a:t>
            </a:r>
            <a:r>
              <a:rPr lang="sv-SE" sz="1800" spc="-30" dirty="0" err="1"/>
              <a:t>review</a:t>
            </a:r>
            <a:r>
              <a:rPr lang="sv-SE" sz="1800" spc="-30" dirty="0"/>
              <a:t> </a:t>
            </a:r>
            <a:r>
              <a:rPr lang="sv-SE" sz="1800" spc="-30" dirty="0" err="1"/>
              <a:t>mapped</a:t>
            </a:r>
            <a:r>
              <a:rPr lang="sv-SE" sz="1800" spc="-30" dirty="0"/>
              <a:t> SE </a:t>
            </a:r>
            <a:r>
              <a:rPr lang="sv-SE" sz="1800" spc="-30" dirty="0" err="1"/>
              <a:t>skills</a:t>
            </a:r>
            <a:endParaRPr lang="sv-SE" sz="1800" spc="-30" dirty="0"/>
          </a:p>
          <a:p>
            <a:pPr marL="285750" indent="-285750">
              <a:buFont typeface="Arial" panose="020B0604020202020204" pitchFamily="34" charset="0"/>
              <a:buChar char="•"/>
            </a:pPr>
            <a:r>
              <a:rPr lang="sv-SE" sz="1800" spc="-30" dirty="0" err="1"/>
              <a:t>Can</a:t>
            </a:r>
            <a:r>
              <a:rPr lang="sv-SE" sz="1800" spc="-30" dirty="0"/>
              <a:t> </a:t>
            </a:r>
            <a:r>
              <a:rPr lang="sv-SE" sz="1800" spc="-30" dirty="0" err="1"/>
              <a:t>mapped</a:t>
            </a:r>
            <a:r>
              <a:rPr lang="sv-SE" sz="1800" spc="-30" dirty="0"/>
              <a:t> SE </a:t>
            </a:r>
            <a:r>
              <a:rPr lang="sv-SE" sz="1800" spc="-30" dirty="0" err="1"/>
              <a:t>skills</a:t>
            </a:r>
            <a:r>
              <a:rPr lang="sv-SE" sz="1800" spc="-30" dirty="0"/>
              <a:t> be </a:t>
            </a:r>
            <a:r>
              <a:rPr lang="sv-SE" sz="1800" spc="-30" dirty="0" err="1"/>
              <a:t>considered</a:t>
            </a:r>
            <a:r>
              <a:rPr lang="sv-SE" sz="1800" spc="-30" dirty="0"/>
              <a:t> green/digital? </a:t>
            </a:r>
            <a:r>
              <a:rPr lang="sv-SE" sz="1800" spc="-30" dirty="0" err="1"/>
              <a:t>Yes</a:t>
            </a:r>
            <a:r>
              <a:rPr lang="sv-SE" sz="1800" spc="-30" dirty="0"/>
              <a:t> and no.</a:t>
            </a:r>
          </a:p>
          <a:p>
            <a:pPr marL="628650" lvl="1" indent="-285750">
              <a:buFont typeface="Courier New" panose="02070309020205020404" pitchFamily="49" charset="0"/>
              <a:buChar char="o"/>
            </a:pPr>
            <a:r>
              <a:rPr lang="sv-SE" sz="1500" spc="-30" dirty="0"/>
              <a:t>Green ESCO </a:t>
            </a:r>
            <a:r>
              <a:rPr lang="sv-SE" sz="1500" spc="-30" dirty="0" err="1"/>
              <a:t>skills</a:t>
            </a:r>
            <a:r>
              <a:rPr lang="sv-SE" sz="1500" spc="-30" dirty="0"/>
              <a:t> ’over </a:t>
            </a:r>
            <a:r>
              <a:rPr lang="sv-SE" sz="1500" spc="-30" dirty="0" err="1"/>
              <a:t>mapped</a:t>
            </a:r>
            <a:r>
              <a:rPr lang="sv-SE" sz="1500" spc="-30" dirty="0"/>
              <a:t>’ to SE </a:t>
            </a:r>
            <a:r>
              <a:rPr lang="sv-SE" sz="1500" spc="-30" dirty="0" err="1"/>
              <a:t>skills</a:t>
            </a:r>
            <a:r>
              <a:rPr lang="sv-SE" sz="1500" spc="-30" dirty="0"/>
              <a:t> - </a:t>
            </a:r>
            <a:r>
              <a:rPr lang="sv-SE" sz="1500" spc="-30" dirty="0" err="1"/>
              <a:t>Identifying</a:t>
            </a:r>
            <a:r>
              <a:rPr lang="sv-SE" sz="1500" spc="-30" dirty="0"/>
              <a:t> </a:t>
            </a:r>
            <a:r>
              <a:rPr lang="sv-SE" sz="1500" spc="-30" dirty="0" err="1"/>
              <a:t>need</a:t>
            </a:r>
            <a:r>
              <a:rPr lang="sv-SE" sz="1500" spc="-30" dirty="0"/>
              <a:t> for new SE </a:t>
            </a:r>
            <a:r>
              <a:rPr lang="sv-SE" sz="1500" spc="-30" dirty="0" err="1"/>
              <a:t>skills</a:t>
            </a:r>
            <a:endParaRPr lang="sv-SE" sz="1500" spc="-30" dirty="0"/>
          </a:p>
          <a:p>
            <a:pPr marL="628650" lvl="1" indent="-285750">
              <a:buFont typeface="Courier New" panose="02070309020205020404" pitchFamily="49" charset="0"/>
              <a:buChar char="o"/>
            </a:pPr>
            <a:r>
              <a:rPr lang="sv-SE" sz="1500" spc="-30" dirty="0"/>
              <a:t>SE </a:t>
            </a:r>
            <a:r>
              <a:rPr lang="sv-SE" sz="1500" spc="-30" dirty="0" err="1"/>
              <a:t>skills</a:t>
            </a:r>
            <a:r>
              <a:rPr lang="sv-SE" sz="1500" spc="-30" dirty="0"/>
              <a:t> </a:t>
            </a:r>
            <a:r>
              <a:rPr lang="sv-SE" sz="1500" spc="-30" dirty="0" err="1"/>
              <a:t>lacking</a:t>
            </a:r>
            <a:r>
              <a:rPr lang="sv-SE" sz="1500" spc="-30" dirty="0"/>
              <a:t>, </a:t>
            </a:r>
            <a:r>
              <a:rPr lang="sv-SE" sz="1500" spc="-30" dirty="0" err="1"/>
              <a:t>but</a:t>
            </a:r>
            <a:r>
              <a:rPr lang="sv-SE" sz="1500" spc="-30" dirty="0"/>
              <a:t> </a:t>
            </a:r>
            <a:r>
              <a:rPr lang="sv-SE" sz="1500" spc="-30" dirty="0" err="1"/>
              <a:t>should</a:t>
            </a:r>
            <a:r>
              <a:rPr lang="sv-SE" sz="1500" spc="-30" dirty="0"/>
              <a:t> </a:t>
            </a:r>
            <a:r>
              <a:rPr lang="sv-SE" sz="1500" spc="-30" dirty="0" err="1"/>
              <a:t>have</a:t>
            </a:r>
            <a:r>
              <a:rPr lang="sv-SE" sz="1500" spc="-30" dirty="0"/>
              <a:t>, green or digital </a:t>
            </a:r>
            <a:r>
              <a:rPr lang="sv-SE" sz="1500" spc="-30" dirty="0" err="1"/>
              <a:t>mapping</a:t>
            </a:r>
            <a:endParaRPr lang="sv-SE" sz="1500" spc="-30" dirty="0"/>
          </a:p>
        </p:txBody>
      </p:sp>
    </p:spTree>
    <p:extLst>
      <p:ext uri="{BB962C8B-B14F-4D97-AF65-F5344CB8AC3E}">
        <p14:creationId xmlns:p14="http://schemas.microsoft.com/office/powerpoint/2010/main" val="11900665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CCESSIBILITYFIXERID" val="d08718bb-3ea9-4237-9a9f-22959620cb11"/>
</p:tagLst>
</file>

<file path=ppt/theme/theme1.xml><?xml version="1.0" encoding="utf-8"?>
<a:theme xmlns:a="http://schemas.openxmlformats.org/drawingml/2006/main" name="Arbetsförmedlingen, vit utan punkter">
  <a:themeElements>
    <a:clrScheme name="Arbetsförmledlingen diagram">
      <a:dk1>
        <a:sysClr val="windowText" lastClr="000000"/>
      </a:dk1>
      <a:lt1>
        <a:sysClr val="window" lastClr="FFFFFF"/>
      </a:lt1>
      <a:dk2>
        <a:srgbClr val="262626"/>
      </a:dk2>
      <a:lt2>
        <a:srgbClr val="E7E6E6"/>
      </a:lt2>
      <a:accent1>
        <a:srgbClr val="00005A"/>
      </a:accent1>
      <a:accent2>
        <a:srgbClr val="4C6320"/>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 id="{524FE8C7-9D49-43A5-B246-F8D159C3B5D9}" vid="{D18315EE-D8D8-4AA7-BE1C-E7E27A5DF302}"/>
    </a:ext>
  </a:extLst>
</a:theme>
</file>

<file path=ppt/theme/theme2.xml><?xml version="1.0" encoding="utf-8"?>
<a:theme xmlns:a="http://schemas.openxmlformats.org/drawingml/2006/main" name="Arbetsförmedlingen, vit">
  <a:themeElements>
    <a:clrScheme name="Arbetsförmedlingen">
      <a:dk1>
        <a:sysClr val="windowText" lastClr="000000"/>
      </a:dk1>
      <a:lt1>
        <a:sysClr val="window" lastClr="FFFFFF"/>
      </a:lt1>
      <a:dk2>
        <a:srgbClr val="262626"/>
      </a:dk2>
      <a:lt2>
        <a:srgbClr val="E7E6E6"/>
      </a:lt2>
      <a:accent1>
        <a:srgbClr val="00005A"/>
      </a:accent1>
      <a:accent2>
        <a:srgbClr val="95C23D"/>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 id="{524FE8C7-9D49-43A5-B246-F8D159C3B5D9}" vid="{25A8992D-B864-4B94-AABF-0AB485395EE0}"/>
    </a:ext>
  </a:extLst>
</a:theme>
</file>

<file path=ppt/theme/theme3.xml><?xml version="1.0" encoding="utf-8"?>
<a:theme xmlns:a="http://schemas.openxmlformats.org/drawingml/2006/main" name="Arbetsförmedlingen, blå">
  <a:themeElements>
    <a:clrScheme name="Arbetsförmedlingen">
      <a:dk1>
        <a:sysClr val="windowText" lastClr="000000"/>
      </a:dk1>
      <a:lt1>
        <a:sysClr val="window" lastClr="FFFFFF"/>
      </a:lt1>
      <a:dk2>
        <a:srgbClr val="262626"/>
      </a:dk2>
      <a:lt2>
        <a:srgbClr val="E7E6E6"/>
      </a:lt2>
      <a:accent1>
        <a:srgbClr val="00005A"/>
      </a:accent1>
      <a:accent2>
        <a:srgbClr val="95C23D"/>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 id="{524FE8C7-9D49-43A5-B246-F8D159C3B5D9}" vid="{A6C0C079-2E9B-487F-BBC8-58AF86AD0447}"/>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394d3b4-0180-4131-885a-ce664fdb0b5d">
      <Terms xmlns="http://schemas.microsoft.com/office/infopath/2007/PartnerControls"/>
    </lcf76f155ced4ddcb4097134ff3c332f>
    <TaxCatchAll xmlns="1f5cff2b-1187-4055-a60b-d71ba6a41b8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F24384FABC236469C9CD554DB414A52" ma:contentTypeVersion="19" ma:contentTypeDescription="Create a new document." ma:contentTypeScope="" ma:versionID="ba3f90acddf06051400dccf590eec558">
  <xsd:schema xmlns:xsd="http://www.w3.org/2001/XMLSchema" xmlns:xs="http://www.w3.org/2001/XMLSchema" xmlns:p="http://schemas.microsoft.com/office/2006/metadata/properties" xmlns:ns2="2394d3b4-0180-4131-885a-ce664fdb0b5d" xmlns:ns3="1f5cff2b-1187-4055-a60b-d71ba6a41b85" targetNamespace="http://schemas.microsoft.com/office/2006/metadata/properties" ma:root="true" ma:fieldsID="9779578426109a97c84ec40df1b15b69" ns2:_="" ns3:_="">
    <xsd:import namespace="2394d3b4-0180-4131-885a-ce664fdb0b5d"/>
    <xsd:import namespace="1f5cff2b-1187-4055-a60b-d71ba6a41b8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94d3b4-0180-4131-885a-ce664fdb0b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d85e823d-31db-440c-980d-283f89df7c2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5cff2b-1187-4055-a60b-d71ba6a41b85"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b144dd22-7f31-46fa-a3c9-06d3c0697116}" ma:internalName="TaxCatchAll" ma:showField="CatchAllData" ma:web="1f5cff2b-1187-4055-a60b-d71ba6a41b8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2216E8-3A6F-4C6D-8662-FE681F195C76}">
  <ds:schemaRefs>
    <ds:schemaRef ds:uri="http://schemas.microsoft.com/sharepoint/v3/contenttype/forms"/>
  </ds:schemaRefs>
</ds:datastoreItem>
</file>

<file path=customXml/itemProps2.xml><?xml version="1.0" encoding="utf-8"?>
<ds:datastoreItem xmlns:ds="http://schemas.openxmlformats.org/officeDocument/2006/customXml" ds:itemID="{CD029D0A-223E-45EF-8685-898934A414EA}">
  <ds:schemaRefs>
    <ds:schemaRef ds:uri="http://purl.org/dc/terms/"/>
    <ds:schemaRef ds:uri="http://www.w3.org/XML/1998/namespace"/>
    <ds:schemaRef ds:uri="http://schemas.microsoft.com/office/2006/documentManagement/types"/>
    <ds:schemaRef ds:uri="http://schemas.microsoft.com/office/infopath/2007/PartnerControls"/>
    <ds:schemaRef ds:uri="http://purl.org/dc/dcmitype/"/>
    <ds:schemaRef ds:uri="273db3ca-3b0c-40c4-a5a8-c655edd8c3c1"/>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CB7D4975-0ADD-427A-BF58-174F4C1FF7E5}"/>
</file>

<file path=docProps/app.xml><?xml version="1.0" encoding="utf-8"?>
<Properties xmlns="http://schemas.openxmlformats.org/officeDocument/2006/extended-properties" xmlns:vt="http://schemas.openxmlformats.org/officeDocument/2006/docPropsVTypes">
  <Template>Presentation</Template>
  <TotalTime>21280</TotalTime>
  <Words>1605</Words>
  <Application>Microsoft Office PowerPoint</Application>
  <PresentationFormat>Bildspel på skärmen (16:9)</PresentationFormat>
  <Paragraphs>205</Paragraphs>
  <Slides>21</Slides>
  <Notes>14</Notes>
  <HiddenSlides>0</HiddenSlides>
  <MMClips>0</MMClips>
  <ScaleCrop>false</ScaleCrop>
  <HeadingPairs>
    <vt:vector size="6" baseType="variant">
      <vt:variant>
        <vt:lpstr>Använt teckensnitt</vt:lpstr>
      </vt:variant>
      <vt:variant>
        <vt:i4>5</vt:i4>
      </vt:variant>
      <vt:variant>
        <vt:lpstr>Tema</vt:lpstr>
      </vt:variant>
      <vt:variant>
        <vt:i4>3</vt:i4>
      </vt:variant>
      <vt:variant>
        <vt:lpstr>Bildrubriker</vt:lpstr>
      </vt:variant>
      <vt:variant>
        <vt:i4>21</vt:i4>
      </vt:variant>
    </vt:vector>
  </HeadingPairs>
  <TitlesOfParts>
    <vt:vector size="29" baseType="lpstr">
      <vt:lpstr>Arial</vt:lpstr>
      <vt:lpstr>Calibri</vt:lpstr>
      <vt:lpstr>Courier New</vt:lpstr>
      <vt:lpstr>Georgia</vt:lpstr>
      <vt:lpstr>Helvetica Neue Medium</vt:lpstr>
      <vt:lpstr>Arbetsförmedlingen, vit utan punkter</vt:lpstr>
      <vt:lpstr>Arbetsförmedlingen, vit</vt:lpstr>
      <vt:lpstr>Arbetsförmedlingen, blå</vt:lpstr>
      <vt:lpstr>Mapping of Green and Digital ESCO Skills</vt:lpstr>
      <vt:lpstr>Why?</vt:lpstr>
      <vt:lpstr>ESCO mapping - technical solution </vt:lpstr>
      <vt:lpstr>ESCO vs. SE skills classification  </vt:lpstr>
      <vt:lpstr>ESCO mapping example - skills</vt:lpstr>
      <vt:lpstr>Green/digital dimensions on the Swedish labour market  </vt:lpstr>
      <vt:lpstr>ESCO green and digital skills set  </vt:lpstr>
      <vt:lpstr>ESCO green and digital skills set cont.  </vt:lpstr>
      <vt:lpstr>Mapping of ESCO green and digital skills  </vt:lpstr>
      <vt:lpstr>Green skills mapping - example  </vt:lpstr>
      <vt:lpstr>Green skills mapping – example cont.  </vt:lpstr>
      <vt:lpstr>What about the rest of the skills?   </vt:lpstr>
      <vt:lpstr>Digital skills mapping – example</vt:lpstr>
      <vt:lpstr>Digital skills mapping – example cont.</vt:lpstr>
      <vt:lpstr>Green and digital skills mapping - conclusions  </vt:lpstr>
      <vt:lpstr>Green and digital skills mapping - applications </vt:lpstr>
      <vt:lpstr>G/D skills in labour market analysis - LMTs</vt:lpstr>
      <vt:lpstr>G/D skills in LMTs - Example</vt:lpstr>
      <vt:lpstr>Green jobs – inter-government agency project</vt:lpstr>
      <vt:lpstr>PowerPoint-presentation</vt:lpstr>
      <vt:lpstr>Thank you  Questions?</vt:lpstr>
    </vt:vector>
  </TitlesOfParts>
  <Company>Arbetsförmedlingen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 EU – gröna/digitala kompetenser</dc:title>
  <dc:creator>Petter Nygård</dc:creator>
  <dc:description>Af 00013 7.0 (2022-03-28)</dc:description>
  <cp:lastModifiedBy>Petter Nygård</cp:lastModifiedBy>
  <cp:revision>40</cp:revision>
  <dcterms:created xsi:type="dcterms:W3CDTF">2022-08-26T12:12:49Z</dcterms:created>
  <dcterms:modified xsi:type="dcterms:W3CDTF">2023-11-16T14:17:30Z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88cc774a-4e14-4f10-9ecd-9d90ec222c7f</vt:lpwstr>
  </property>
  <property fmtid="{D5CDD505-2E9C-101B-9397-08002B2CF9AE}" pid="3" name="ContentTypeId">
    <vt:lpwstr>0x0101006006E78097351F499B37291596FC7E1F</vt:lpwstr>
  </property>
</Properties>
</file>